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6" r:id="rId3"/>
  </p:sldMasterIdLst>
  <p:sldIdLst>
    <p:sldId id="269" r:id="rId4"/>
    <p:sldId id="513" r:id="rId5"/>
    <p:sldId id="514" r:id="rId6"/>
    <p:sldId id="516" r:id="rId7"/>
    <p:sldId id="517" r:id="rId8"/>
    <p:sldId id="515" r:id="rId9"/>
    <p:sldId id="518" r:id="rId10"/>
    <p:sldId id="512" r:id="rId11"/>
    <p:sldId id="51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67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owl">
    <p:spTree>
      <p:nvGrpSpPr>
        <p:cNvPr id="1" name=""/>
        <p:cNvGrpSpPr/>
        <p:nvPr/>
      </p:nvGrpSpPr>
      <p:grpSpPr>
        <a:xfrm>
          <a:off x="0" y="0"/>
          <a:ext cx="0" cy="0"/>
          <a:chOff x="0" y="0"/>
          <a:chExt cx="0" cy="0"/>
        </a:xfrm>
      </p:grpSpPr>
      <p:pic>
        <p:nvPicPr>
          <p:cNvPr id="12" name="Picture 11" descr="An owl looking at the camera&#10;&#10;Description automatically generated">
            <a:extLst>
              <a:ext uri="{FF2B5EF4-FFF2-40B4-BE49-F238E27FC236}">
                <a16:creationId xmlns:a16="http://schemas.microsoft.com/office/drawing/2014/main" id="{C97588BC-BF0A-487E-BF44-6CEB1D3749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419" t="24093" r="17862" b="5042"/>
          <a:stretch/>
        </p:blipFill>
        <p:spPr>
          <a:xfrm>
            <a:off x="6025483" y="0"/>
            <a:ext cx="6166517" cy="6858000"/>
          </a:xfrm>
          <a:prstGeom prst="rect">
            <a:avLst/>
          </a:prstGeom>
        </p:spPr>
      </p:pic>
      <p:sp>
        <p:nvSpPr>
          <p:cNvPr id="10" name="Rectangle 9">
            <a:extLst>
              <a:ext uri="{FF2B5EF4-FFF2-40B4-BE49-F238E27FC236}">
                <a16:creationId xmlns:a16="http://schemas.microsoft.com/office/drawing/2014/main" id="{612DB284-666D-4ADC-BF6E-0EDF3CC8DA5C}"/>
              </a:ext>
            </a:extLst>
          </p:cNvPr>
          <p:cNvSpPr/>
          <p:nvPr userDrawn="1"/>
        </p:nvSpPr>
        <p:spPr>
          <a:xfrm>
            <a:off x="0" y="0"/>
            <a:ext cx="6120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B9BF5ED1-9456-420C-91F0-E62EC0F19098}"/>
              </a:ext>
            </a:extLst>
          </p:cNvPr>
          <p:cNvSpPr>
            <a:spLocks noGrp="1"/>
          </p:cNvSpPr>
          <p:nvPr>
            <p:ph type="dt" sz="half" idx="10"/>
          </p:nvPr>
        </p:nvSpPr>
        <p:spPr>
          <a:xfrm>
            <a:off x="760512" y="6156000"/>
            <a:ext cx="2743200" cy="360000"/>
          </a:xfrm>
        </p:spPr>
        <p:txBody>
          <a:bodyPr/>
          <a:lstStyle>
            <a:lvl1pPr>
              <a:defRPr sz="1800">
                <a:solidFill>
                  <a:schemeClr val="bg1"/>
                </a:solidFill>
              </a:defRPr>
            </a:lvl1pPr>
          </a:lstStyle>
          <a:p>
            <a:fld id="{771346EF-7918-463E-ACED-2B54C096B863}" type="datetime4">
              <a:rPr lang="en-GB" smtClean="0"/>
              <a:t>28 July 2021</a:t>
            </a:fld>
            <a:endParaRPr lang="en-GB" dirty="0"/>
          </a:p>
        </p:txBody>
      </p:sp>
      <p:pic>
        <p:nvPicPr>
          <p:cNvPr id="9" name="Picture 8" descr="A close up of a logo&#10;&#10;Description automatically generated">
            <a:extLst>
              <a:ext uri="{FF2B5EF4-FFF2-40B4-BE49-F238E27FC236}">
                <a16:creationId xmlns:a16="http://schemas.microsoft.com/office/drawing/2014/main" id="{44066635-2A2E-4298-912C-567F6AD4B3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4783" y="547177"/>
            <a:ext cx="1593677" cy="483111"/>
          </a:xfrm>
          <a:prstGeom prst="rect">
            <a:avLst/>
          </a:prstGeom>
        </p:spPr>
      </p:pic>
      <p:sp>
        <p:nvSpPr>
          <p:cNvPr id="2" name="Title 1">
            <a:extLst>
              <a:ext uri="{FF2B5EF4-FFF2-40B4-BE49-F238E27FC236}">
                <a16:creationId xmlns:a16="http://schemas.microsoft.com/office/drawing/2014/main" id="{3DB3C45C-176E-44EE-BF64-2C8F95251F65}"/>
              </a:ext>
            </a:extLst>
          </p:cNvPr>
          <p:cNvSpPr>
            <a:spLocks noGrp="1"/>
          </p:cNvSpPr>
          <p:nvPr>
            <p:ph type="title" hasCustomPrompt="1"/>
          </p:nvPr>
        </p:nvSpPr>
        <p:spPr>
          <a:xfrm>
            <a:off x="731837" y="2852936"/>
            <a:ext cx="4968000" cy="900100"/>
          </a:xfrm>
        </p:spPr>
        <p:txBody>
          <a:bodyPr anchor="b" anchorCtr="0"/>
          <a:lstStyle>
            <a:lvl1pPr>
              <a:defRPr sz="4800">
                <a:solidFill>
                  <a:schemeClr val="bg1"/>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0E099829-6E93-43A9-9283-7871355A8C2F}"/>
              </a:ext>
            </a:extLst>
          </p:cNvPr>
          <p:cNvSpPr>
            <a:spLocks noGrp="1"/>
          </p:cNvSpPr>
          <p:nvPr>
            <p:ph type="subTitle" idx="1"/>
          </p:nvPr>
        </p:nvSpPr>
        <p:spPr>
          <a:xfrm>
            <a:off x="725184" y="3841914"/>
            <a:ext cx="4968000" cy="811222"/>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Text Placeholder 5">
            <a:extLst>
              <a:ext uri="{FF2B5EF4-FFF2-40B4-BE49-F238E27FC236}">
                <a16:creationId xmlns:a16="http://schemas.microsoft.com/office/drawing/2014/main" id="{7580F8B9-8361-4BB9-AECD-C0E6604DA3B4}"/>
              </a:ext>
            </a:extLst>
          </p:cNvPr>
          <p:cNvSpPr>
            <a:spLocks noGrp="1"/>
          </p:cNvSpPr>
          <p:nvPr>
            <p:ph type="body" sz="quarter" idx="11" hasCustomPrompt="1"/>
          </p:nvPr>
        </p:nvSpPr>
        <p:spPr>
          <a:xfrm>
            <a:off x="760512" y="5696958"/>
            <a:ext cx="4968000" cy="503817"/>
          </a:xfrm>
        </p:spPr>
        <p:txBody>
          <a:bodyPr/>
          <a:lstStyle>
            <a:lvl1pPr marL="0" indent="0">
              <a:spcAft>
                <a:spcPts val="0"/>
              </a:spcAft>
              <a:buNone/>
              <a:defRPr sz="2800">
                <a:solidFill>
                  <a:schemeClr val="bg1"/>
                </a:solidFill>
              </a:defRPr>
            </a:lvl1pPr>
            <a:lvl2pPr marL="0" indent="0">
              <a:spcAft>
                <a:spcPts val="0"/>
              </a:spcAft>
              <a:buNone/>
              <a:defRPr sz="2800">
                <a:solidFill>
                  <a:schemeClr val="bg1"/>
                </a:solidFill>
              </a:defRPr>
            </a:lvl2pPr>
            <a:lvl3pPr marL="0" indent="0">
              <a:spcAft>
                <a:spcPts val="0"/>
              </a:spcAft>
              <a:buNone/>
              <a:defRPr sz="2800">
                <a:solidFill>
                  <a:schemeClr val="bg1"/>
                </a:solidFill>
              </a:defRPr>
            </a:lvl3pPr>
            <a:lvl4pPr marL="0" indent="0">
              <a:spcAft>
                <a:spcPts val="0"/>
              </a:spcAft>
              <a:buNone/>
              <a:defRPr sz="2800">
                <a:solidFill>
                  <a:schemeClr val="bg1"/>
                </a:solidFill>
              </a:defRPr>
            </a:lvl4pPr>
            <a:lvl5pPr marL="0" indent="0">
              <a:spcAft>
                <a:spcPts val="0"/>
              </a:spcAft>
              <a:buNone/>
              <a:defRPr sz="2800">
                <a:solidFill>
                  <a:schemeClr val="bg1"/>
                </a:solidFill>
              </a:defRPr>
            </a:lvl5pPr>
          </a:lstStyle>
          <a:p>
            <a:pPr lvl="0"/>
            <a:r>
              <a:rPr lang="en-US" dirty="0"/>
              <a:t>Click to add presenter name</a:t>
            </a:r>
          </a:p>
        </p:txBody>
      </p:sp>
    </p:spTree>
    <p:extLst>
      <p:ext uri="{BB962C8B-B14F-4D97-AF65-F5344CB8AC3E}">
        <p14:creationId xmlns:p14="http://schemas.microsoft.com/office/powerpoint/2010/main" val="232052749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x biograp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B6DC-B170-4D88-85A9-CFB03F519C17}"/>
              </a:ext>
            </a:extLst>
          </p:cNvPr>
          <p:cNvSpPr>
            <a:spLocks noGrp="1"/>
          </p:cNvSpPr>
          <p:nvPr>
            <p:ph type="title"/>
          </p:nvPr>
        </p:nvSpPr>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8A3C77AA-72B6-4ABF-8A23-696F6F593D22}"/>
              </a:ext>
            </a:extLst>
          </p:cNvPr>
          <p:cNvSpPr>
            <a:spLocks noGrp="1"/>
          </p:cNvSpPr>
          <p:nvPr>
            <p:ph type="pic" sz="quarter" idx="13"/>
          </p:nvPr>
        </p:nvSpPr>
        <p:spPr>
          <a:xfrm>
            <a:off x="983345" y="1808163"/>
            <a:ext cx="1692275" cy="2052637"/>
          </a:xfrm>
        </p:spPr>
        <p:txBody>
          <a:bodyPr/>
          <a:lstStyle/>
          <a:p>
            <a:endParaRPr lang="en-GB"/>
          </a:p>
        </p:txBody>
      </p:sp>
      <p:sp>
        <p:nvSpPr>
          <p:cNvPr id="8" name="Picture Placeholder 6">
            <a:extLst>
              <a:ext uri="{FF2B5EF4-FFF2-40B4-BE49-F238E27FC236}">
                <a16:creationId xmlns:a16="http://schemas.microsoft.com/office/drawing/2014/main" id="{C0B00A06-6493-4C81-9607-36094062A184}"/>
              </a:ext>
            </a:extLst>
          </p:cNvPr>
          <p:cNvSpPr>
            <a:spLocks noGrp="1"/>
          </p:cNvSpPr>
          <p:nvPr>
            <p:ph type="pic" sz="quarter" idx="14"/>
          </p:nvPr>
        </p:nvSpPr>
        <p:spPr>
          <a:xfrm>
            <a:off x="4720643" y="1808163"/>
            <a:ext cx="1692275" cy="2052637"/>
          </a:xfrm>
        </p:spPr>
        <p:txBody>
          <a:bodyPr/>
          <a:lstStyle/>
          <a:p>
            <a:endParaRPr lang="en-GB"/>
          </a:p>
        </p:txBody>
      </p:sp>
      <p:sp>
        <p:nvSpPr>
          <p:cNvPr id="9" name="Picture Placeholder 6">
            <a:extLst>
              <a:ext uri="{FF2B5EF4-FFF2-40B4-BE49-F238E27FC236}">
                <a16:creationId xmlns:a16="http://schemas.microsoft.com/office/drawing/2014/main" id="{840BF5CC-2DC3-4CBB-B985-F32321B30FD3}"/>
              </a:ext>
            </a:extLst>
          </p:cNvPr>
          <p:cNvSpPr>
            <a:spLocks noGrp="1"/>
          </p:cNvSpPr>
          <p:nvPr>
            <p:ph type="pic" sz="quarter" idx="15"/>
          </p:nvPr>
        </p:nvSpPr>
        <p:spPr>
          <a:xfrm>
            <a:off x="8472584" y="1808163"/>
            <a:ext cx="1692275" cy="2052637"/>
          </a:xfrm>
        </p:spPr>
        <p:txBody>
          <a:bodyPr/>
          <a:lstStyle/>
          <a:p>
            <a:endParaRPr lang="en-GB"/>
          </a:p>
        </p:txBody>
      </p:sp>
      <p:sp>
        <p:nvSpPr>
          <p:cNvPr id="11" name="Text Placeholder 10">
            <a:extLst>
              <a:ext uri="{FF2B5EF4-FFF2-40B4-BE49-F238E27FC236}">
                <a16:creationId xmlns:a16="http://schemas.microsoft.com/office/drawing/2014/main" id="{3AE0104C-ADAA-4C23-BF70-67B545BD2CEA}"/>
              </a:ext>
            </a:extLst>
          </p:cNvPr>
          <p:cNvSpPr>
            <a:spLocks noGrp="1"/>
          </p:cNvSpPr>
          <p:nvPr>
            <p:ph type="body" sz="quarter" idx="16" hasCustomPrompt="1"/>
          </p:nvPr>
        </p:nvSpPr>
        <p:spPr>
          <a:xfrm>
            <a:off x="983732" y="3968750"/>
            <a:ext cx="2700000" cy="288000"/>
          </a:xfrm>
        </p:spPr>
        <p:txBody>
          <a:bodyPr/>
          <a:lstStyle>
            <a:lvl1pPr marL="0" indent="0">
              <a:spcAft>
                <a:spcPts val="0"/>
              </a:spcAft>
              <a:buNone/>
              <a:defRPr sz="2000" b="1"/>
            </a:lvl1pPr>
            <a:lvl2pPr marL="0" indent="0">
              <a:spcAft>
                <a:spcPts val="0"/>
              </a:spcAft>
              <a:buNone/>
              <a:defRPr sz="2000" b="1"/>
            </a:lvl2pPr>
            <a:lvl3pPr marL="0" indent="0">
              <a:spcAft>
                <a:spcPts val="0"/>
              </a:spcAft>
              <a:buNone/>
              <a:defRPr sz="2000" b="1"/>
            </a:lvl3pPr>
            <a:lvl4pPr marL="0" indent="0">
              <a:spcAft>
                <a:spcPts val="0"/>
              </a:spcAft>
              <a:buNone/>
              <a:defRPr sz="2000" b="1"/>
            </a:lvl4pPr>
            <a:lvl5pPr marL="0" indent="0">
              <a:spcAft>
                <a:spcPts val="0"/>
              </a:spcAft>
              <a:buNone/>
              <a:defRPr sz="2000" b="1"/>
            </a:lvl5pPr>
          </a:lstStyle>
          <a:p>
            <a:pPr lvl="0"/>
            <a:r>
              <a:rPr lang="en-US" dirty="0"/>
              <a:t>Click to add name</a:t>
            </a:r>
          </a:p>
        </p:txBody>
      </p:sp>
      <p:sp>
        <p:nvSpPr>
          <p:cNvPr id="13" name="Text Placeholder 10">
            <a:extLst>
              <a:ext uri="{FF2B5EF4-FFF2-40B4-BE49-F238E27FC236}">
                <a16:creationId xmlns:a16="http://schemas.microsoft.com/office/drawing/2014/main" id="{73428259-81FF-4DB3-8049-31E90B2AB6DC}"/>
              </a:ext>
            </a:extLst>
          </p:cNvPr>
          <p:cNvSpPr>
            <a:spLocks noGrp="1"/>
          </p:cNvSpPr>
          <p:nvPr>
            <p:ph type="body" sz="quarter" idx="17" hasCustomPrompt="1"/>
          </p:nvPr>
        </p:nvSpPr>
        <p:spPr>
          <a:xfrm>
            <a:off x="983732" y="4216791"/>
            <a:ext cx="2700000" cy="288000"/>
          </a:xfrm>
        </p:spPr>
        <p:txBody>
          <a:bodyPr/>
          <a:lstStyle>
            <a:lvl1pPr marL="0" indent="0">
              <a:spcAft>
                <a:spcPts val="0"/>
              </a:spcAft>
              <a:buNone/>
              <a:defRPr sz="2000" b="0"/>
            </a:lvl1pPr>
            <a:lvl2pPr marL="0" indent="0">
              <a:spcAft>
                <a:spcPts val="0"/>
              </a:spcAft>
              <a:buNone/>
              <a:defRPr sz="2000" b="0"/>
            </a:lvl2pPr>
            <a:lvl3pPr marL="0" indent="0">
              <a:spcAft>
                <a:spcPts val="0"/>
              </a:spcAft>
              <a:buNone/>
              <a:defRPr sz="2000" b="0"/>
            </a:lvl3pPr>
            <a:lvl4pPr marL="0" indent="0">
              <a:spcAft>
                <a:spcPts val="0"/>
              </a:spcAft>
              <a:buNone/>
              <a:defRPr sz="2000" b="0"/>
            </a:lvl4pPr>
            <a:lvl5pPr marL="0" indent="0">
              <a:spcAft>
                <a:spcPts val="0"/>
              </a:spcAft>
              <a:buNone/>
              <a:defRPr sz="2000" b="0"/>
            </a:lvl5pPr>
          </a:lstStyle>
          <a:p>
            <a:pPr lvl="0"/>
            <a:r>
              <a:rPr lang="en-US" dirty="0"/>
              <a:t>Click to add title</a:t>
            </a:r>
          </a:p>
        </p:txBody>
      </p:sp>
      <p:sp>
        <p:nvSpPr>
          <p:cNvPr id="14" name="Text Placeholder 10">
            <a:extLst>
              <a:ext uri="{FF2B5EF4-FFF2-40B4-BE49-F238E27FC236}">
                <a16:creationId xmlns:a16="http://schemas.microsoft.com/office/drawing/2014/main" id="{E10C0FEF-425C-41FA-ACC9-DD76D5AAFAAC}"/>
              </a:ext>
            </a:extLst>
          </p:cNvPr>
          <p:cNvSpPr>
            <a:spLocks noGrp="1"/>
          </p:cNvSpPr>
          <p:nvPr>
            <p:ph type="body" sz="quarter" idx="16" hasCustomPrompt="1"/>
          </p:nvPr>
        </p:nvSpPr>
        <p:spPr>
          <a:xfrm>
            <a:off x="983732" y="4612741"/>
            <a:ext cx="2700000" cy="1552562"/>
          </a:xfrm>
        </p:spPr>
        <p:txBody>
          <a:bodyPr/>
          <a:lstStyle>
            <a:lvl1pPr marL="0" indent="0">
              <a:spcAft>
                <a:spcPts val="0"/>
              </a:spcAft>
              <a:buNone/>
              <a:defRPr sz="1600" b="0"/>
            </a:lvl1pPr>
            <a:lvl2pPr marL="0" indent="0">
              <a:spcAft>
                <a:spcPts val="0"/>
              </a:spcAft>
              <a:buNone/>
              <a:defRPr sz="1600" b="0"/>
            </a:lvl2pPr>
            <a:lvl3pPr marL="0" indent="0">
              <a:spcAft>
                <a:spcPts val="0"/>
              </a:spcAft>
              <a:buNone/>
              <a:defRPr sz="1600" b="0"/>
            </a:lvl3pPr>
            <a:lvl4pPr marL="0" indent="0">
              <a:spcAft>
                <a:spcPts val="0"/>
              </a:spcAft>
              <a:buNone/>
              <a:defRPr sz="1600" b="0"/>
            </a:lvl4pPr>
            <a:lvl5pPr marL="0" indent="0">
              <a:spcAft>
                <a:spcPts val="0"/>
              </a:spcAft>
              <a:buNone/>
              <a:defRPr sz="1600" b="0"/>
            </a:lvl5pPr>
          </a:lstStyle>
          <a:p>
            <a:pPr lvl="0"/>
            <a:r>
              <a:rPr lang="en-US" dirty="0"/>
              <a:t>Click to add biography</a:t>
            </a:r>
          </a:p>
        </p:txBody>
      </p:sp>
      <p:sp>
        <p:nvSpPr>
          <p:cNvPr id="15" name="Text Placeholder 10">
            <a:extLst>
              <a:ext uri="{FF2B5EF4-FFF2-40B4-BE49-F238E27FC236}">
                <a16:creationId xmlns:a16="http://schemas.microsoft.com/office/drawing/2014/main" id="{6D98B75E-E721-43A1-9EF3-E0E0EB772C03}"/>
              </a:ext>
            </a:extLst>
          </p:cNvPr>
          <p:cNvSpPr>
            <a:spLocks noGrp="1"/>
          </p:cNvSpPr>
          <p:nvPr>
            <p:ph type="body" sz="quarter" idx="18" hasCustomPrompt="1"/>
          </p:nvPr>
        </p:nvSpPr>
        <p:spPr>
          <a:xfrm>
            <a:off x="4720643" y="3966239"/>
            <a:ext cx="2700000" cy="288000"/>
          </a:xfrm>
        </p:spPr>
        <p:txBody>
          <a:bodyPr/>
          <a:lstStyle>
            <a:lvl1pPr marL="0" indent="0">
              <a:spcAft>
                <a:spcPts val="0"/>
              </a:spcAft>
              <a:buNone/>
              <a:defRPr sz="2000" b="1"/>
            </a:lvl1pPr>
            <a:lvl2pPr marL="0" indent="0">
              <a:spcAft>
                <a:spcPts val="0"/>
              </a:spcAft>
              <a:buNone/>
              <a:defRPr sz="2000" b="1"/>
            </a:lvl2pPr>
            <a:lvl3pPr marL="0" indent="0">
              <a:spcAft>
                <a:spcPts val="0"/>
              </a:spcAft>
              <a:buNone/>
              <a:defRPr sz="2000" b="1"/>
            </a:lvl3pPr>
            <a:lvl4pPr marL="0" indent="0">
              <a:spcAft>
                <a:spcPts val="0"/>
              </a:spcAft>
              <a:buNone/>
              <a:defRPr sz="2000" b="1"/>
            </a:lvl4pPr>
            <a:lvl5pPr marL="0" indent="0">
              <a:spcAft>
                <a:spcPts val="0"/>
              </a:spcAft>
              <a:buNone/>
              <a:defRPr sz="2000" b="1"/>
            </a:lvl5pPr>
          </a:lstStyle>
          <a:p>
            <a:pPr lvl="0"/>
            <a:r>
              <a:rPr lang="en-US" dirty="0"/>
              <a:t>Click to add name</a:t>
            </a:r>
          </a:p>
        </p:txBody>
      </p:sp>
      <p:sp>
        <p:nvSpPr>
          <p:cNvPr id="16" name="Text Placeholder 10">
            <a:extLst>
              <a:ext uri="{FF2B5EF4-FFF2-40B4-BE49-F238E27FC236}">
                <a16:creationId xmlns:a16="http://schemas.microsoft.com/office/drawing/2014/main" id="{4908A812-E2F0-4937-9FD8-C34DD4430CBD}"/>
              </a:ext>
            </a:extLst>
          </p:cNvPr>
          <p:cNvSpPr>
            <a:spLocks noGrp="1"/>
          </p:cNvSpPr>
          <p:nvPr>
            <p:ph type="body" sz="quarter" idx="19" hasCustomPrompt="1"/>
          </p:nvPr>
        </p:nvSpPr>
        <p:spPr>
          <a:xfrm>
            <a:off x="4720643" y="4214280"/>
            <a:ext cx="2700000" cy="288000"/>
          </a:xfrm>
        </p:spPr>
        <p:txBody>
          <a:bodyPr/>
          <a:lstStyle>
            <a:lvl1pPr marL="0" indent="0">
              <a:spcAft>
                <a:spcPts val="0"/>
              </a:spcAft>
              <a:buNone/>
              <a:defRPr sz="2000" b="0"/>
            </a:lvl1pPr>
            <a:lvl2pPr marL="0" indent="0">
              <a:spcAft>
                <a:spcPts val="0"/>
              </a:spcAft>
              <a:buNone/>
              <a:defRPr sz="2000" b="0"/>
            </a:lvl2pPr>
            <a:lvl3pPr marL="0" indent="0">
              <a:spcAft>
                <a:spcPts val="0"/>
              </a:spcAft>
              <a:buNone/>
              <a:defRPr sz="2000" b="0"/>
            </a:lvl3pPr>
            <a:lvl4pPr marL="0" indent="0">
              <a:spcAft>
                <a:spcPts val="0"/>
              </a:spcAft>
              <a:buNone/>
              <a:defRPr sz="2000" b="0"/>
            </a:lvl4pPr>
            <a:lvl5pPr marL="0" indent="0">
              <a:spcAft>
                <a:spcPts val="0"/>
              </a:spcAft>
              <a:buNone/>
              <a:defRPr sz="2000" b="0"/>
            </a:lvl5pPr>
          </a:lstStyle>
          <a:p>
            <a:pPr lvl="0"/>
            <a:r>
              <a:rPr lang="en-US" dirty="0"/>
              <a:t>Click to add title</a:t>
            </a:r>
          </a:p>
        </p:txBody>
      </p:sp>
      <p:sp>
        <p:nvSpPr>
          <p:cNvPr id="17" name="Text Placeholder 10">
            <a:extLst>
              <a:ext uri="{FF2B5EF4-FFF2-40B4-BE49-F238E27FC236}">
                <a16:creationId xmlns:a16="http://schemas.microsoft.com/office/drawing/2014/main" id="{120969CE-0BFB-4021-95C5-F522DE6CF9BF}"/>
              </a:ext>
            </a:extLst>
          </p:cNvPr>
          <p:cNvSpPr>
            <a:spLocks noGrp="1"/>
          </p:cNvSpPr>
          <p:nvPr>
            <p:ph type="body" sz="quarter" idx="20" hasCustomPrompt="1"/>
          </p:nvPr>
        </p:nvSpPr>
        <p:spPr>
          <a:xfrm>
            <a:off x="4720643" y="4610230"/>
            <a:ext cx="2700000" cy="1552562"/>
          </a:xfrm>
        </p:spPr>
        <p:txBody>
          <a:bodyPr/>
          <a:lstStyle>
            <a:lvl1pPr marL="0" indent="0">
              <a:spcAft>
                <a:spcPts val="0"/>
              </a:spcAft>
              <a:buNone/>
              <a:defRPr sz="1600" b="0"/>
            </a:lvl1pPr>
            <a:lvl2pPr marL="0" indent="0">
              <a:spcAft>
                <a:spcPts val="0"/>
              </a:spcAft>
              <a:buNone/>
              <a:defRPr sz="1600" b="0"/>
            </a:lvl2pPr>
            <a:lvl3pPr marL="0" indent="0">
              <a:spcAft>
                <a:spcPts val="0"/>
              </a:spcAft>
              <a:buNone/>
              <a:defRPr sz="1600" b="0"/>
            </a:lvl3pPr>
            <a:lvl4pPr marL="0" indent="0">
              <a:spcAft>
                <a:spcPts val="0"/>
              </a:spcAft>
              <a:buNone/>
              <a:defRPr sz="1600" b="0"/>
            </a:lvl4pPr>
            <a:lvl5pPr marL="0" indent="0">
              <a:spcAft>
                <a:spcPts val="0"/>
              </a:spcAft>
              <a:buNone/>
              <a:defRPr sz="1600" b="0"/>
            </a:lvl5pPr>
          </a:lstStyle>
          <a:p>
            <a:pPr lvl="0"/>
            <a:r>
              <a:rPr lang="en-US" dirty="0"/>
              <a:t>Click to add biography</a:t>
            </a:r>
          </a:p>
        </p:txBody>
      </p:sp>
      <p:sp>
        <p:nvSpPr>
          <p:cNvPr id="18" name="Text Placeholder 10">
            <a:extLst>
              <a:ext uri="{FF2B5EF4-FFF2-40B4-BE49-F238E27FC236}">
                <a16:creationId xmlns:a16="http://schemas.microsoft.com/office/drawing/2014/main" id="{BA6EE002-1C20-4DE5-B2C8-08E266CD4CD5}"/>
              </a:ext>
            </a:extLst>
          </p:cNvPr>
          <p:cNvSpPr>
            <a:spLocks noGrp="1"/>
          </p:cNvSpPr>
          <p:nvPr>
            <p:ph type="body" sz="quarter" idx="21" hasCustomPrompt="1"/>
          </p:nvPr>
        </p:nvSpPr>
        <p:spPr>
          <a:xfrm>
            <a:off x="8472584" y="3966239"/>
            <a:ext cx="2880000" cy="288000"/>
          </a:xfrm>
        </p:spPr>
        <p:txBody>
          <a:bodyPr/>
          <a:lstStyle>
            <a:lvl1pPr marL="0" indent="0">
              <a:spcAft>
                <a:spcPts val="0"/>
              </a:spcAft>
              <a:buNone/>
              <a:defRPr sz="2000" b="1"/>
            </a:lvl1pPr>
            <a:lvl2pPr marL="0" indent="0">
              <a:spcAft>
                <a:spcPts val="0"/>
              </a:spcAft>
              <a:buNone/>
              <a:defRPr sz="2000" b="1"/>
            </a:lvl2pPr>
            <a:lvl3pPr marL="0" indent="0">
              <a:spcAft>
                <a:spcPts val="0"/>
              </a:spcAft>
              <a:buNone/>
              <a:defRPr sz="2000" b="1"/>
            </a:lvl3pPr>
            <a:lvl4pPr marL="0" indent="0">
              <a:spcAft>
                <a:spcPts val="0"/>
              </a:spcAft>
              <a:buNone/>
              <a:defRPr sz="2000" b="1"/>
            </a:lvl4pPr>
            <a:lvl5pPr marL="0" indent="0">
              <a:spcAft>
                <a:spcPts val="0"/>
              </a:spcAft>
              <a:buNone/>
              <a:defRPr sz="2000" b="1"/>
            </a:lvl5pPr>
          </a:lstStyle>
          <a:p>
            <a:pPr lvl="0"/>
            <a:r>
              <a:rPr lang="en-US" dirty="0"/>
              <a:t>Click to add name</a:t>
            </a:r>
          </a:p>
        </p:txBody>
      </p:sp>
      <p:sp>
        <p:nvSpPr>
          <p:cNvPr id="19" name="Text Placeholder 10">
            <a:extLst>
              <a:ext uri="{FF2B5EF4-FFF2-40B4-BE49-F238E27FC236}">
                <a16:creationId xmlns:a16="http://schemas.microsoft.com/office/drawing/2014/main" id="{F3ED2038-150F-4560-B6FB-580C563B8700}"/>
              </a:ext>
            </a:extLst>
          </p:cNvPr>
          <p:cNvSpPr>
            <a:spLocks noGrp="1"/>
          </p:cNvSpPr>
          <p:nvPr>
            <p:ph type="body" sz="quarter" idx="22" hasCustomPrompt="1"/>
          </p:nvPr>
        </p:nvSpPr>
        <p:spPr>
          <a:xfrm>
            <a:off x="8472584" y="4214280"/>
            <a:ext cx="2880000" cy="288000"/>
          </a:xfrm>
        </p:spPr>
        <p:txBody>
          <a:bodyPr/>
          <a:lstStyle>
            <a:lvl1pPr marL="0" indent="0">
              <a:spcAft>
                <a:spcPts val="0"/>
              </a:spcAft>
              <a:buNone/>
              <a:defRPr sz="2000" b="0"/>
            </a:lvl1pPr>
            <a:lvl2pPr marL="0" indent="0">
              <a:spcAft>
                <a:spcPts val="0"/>
              </a:spcAft>
              <a:buNone/>
              <a:defRPr sz="2000" b="0"/>
            </a:lvl2pPr>
            <a:lvl3pPr marL="0" indent="0">
              <a:spcAft>
                <a:spcPts val="0"/>
              </a:spcAft>
              <a:buNone/>
              <a:defRPr sz="2000" b="0"/>
            </a:lvl3pPr>
            <a:lvl4pPr marL="0" indent="0">
              <a:spcAft>
                <a:spcPts val="0"/>
              </a:spcAft>
              <a:buNone/>
              <a:defRPr sz="2000" b="0"/>
            </a:lvl4pPr>
            <a:lvl5pPr marL="0" indent="0">
              <a:spcAft>
                <a:spcPts val="0"/>
              </a:spcAft>
              <a:buNone/>
              <a:defRPr sz="2000" b="0"/>
            </a:lvl5pPr>
          </a:lstStyle>
          <a:p>
            <a:pPr lvl="0"/>
            <a:r>
              <a:rPr lang="en-US" dirty="0"/>
              <a:t>Click to add title</a:t>
            </a:r>
          </a:p>
        </p:txBody>
      </p:sp>
      <p:sp>
        <p:nvSpPr>
          <p:cNvPr id="20" name="Text Placeholder 10">
            <a:extLst>
              <a:ext uri="{FF2B5EF4-FFF2-40B4-BE49-F238E27FC236}">
                <a16:creationId xmlns:a16="http://schemas.microsoft.com/office/drawing/2014/main" id="{2C123B82-0A99-432B-A1FF-05F8CFF2398F}"/>
              </a:ext>
            </a:extLst>
          </p:cNvPr>
          <p:cNvSpPr>
            <a:spLocks noGrp="1"/>
          </p:cNvSpPr>
          <p:nvPr>
            <p:ph type="body" sz="quarter" idx="23" hasCustomPrompt="1"/>
          </p:nvPr>
        </p:nvSpPr>
        <p:spPr>
          <a:xfrm>
            <a:off x="8472584" y="4610230"/>
            <a:ext cx="2880000" cy="1552562"/>
          </a:xfrm>
        </p:spPr>
        <p:txBody>
          <a:bodyPr/>
          <a:lstStyle>
            <a:lvl1pPr marL="0" indent="0">
              <a:spcAft>
                <a:spcPts val="0"/>
              </a:spcAft>
              <a:buNone/>
              <a:defRPr sz="1600" b="0"/>
            </a:lvl1pPr>
            <a:lvl2pPr marL="0" indent="0">
              <a:spcAft>
                <a:spcPts val="0"/>
              </a:spcAft>
              <a:buNone/>
              <a:defRPr sz="1600" b="0"/>
            </a:lvl2pPr>
            <a:lvl3pPr marL="0" indent="0">
              <a:spcAft>
                <a:spcPts val="0"/>
              </a:spcAft>
              <a:buNone/>
              <a:defRPr sz="1600" b="0"/>
            </a:lvl3pPr>
            <a:lvl4pPr marL="0" indent="0">
              <a:spcAft>
                <a:spcPts val="0"/>
              </a:spcAft>
              <a:buNone/>
              <a:defRPr sz="1600" b="0"/>
            </a:lvl4pPr>
            <a:lvl5pPr marL="0" indent="0">
              <a:spcAft>
                <a:spcPts val="0"/>
              </a:spcAft>
              <a:buNone/>
              <a:defRPr sz="1600" b="0"/>
            </a:lvl5pPr>
          </a:lstStyle>
          <a:p>
            <a:pPr lvl="0"/>
            <a:r>
              <a:rPr lang="en-US" dirty="0"/>
              <a:t>Click to add biography</a:t>
            </a:r>
          </a:p>
        </p:txBody>
      </p:sp>
      <p:sp>
        <p:nvSpPr>
          <p:cNvPr id="6" name="Date Placeholder 5">
            <a:extLst>
              <a:ext uri="{FF2B5EF4-FFF2-40B4-BE49-F238E27FC236}">
                <a16:creationId xmlns:a16="http://schemas.microsoft.com/office/drawing/2014/main" id="{79B3CA7D-8346-4EDE-8E09-32792DD08CFE}"/>
              </a:ext>
            </a:extLst>
          </p:cNvPr>
          <p:cNvSpPr>
            <a:spLocks noGrp="1"/>
          </p:cNvSpPr>
          <p:nvPr>
            <p:ph type="dt" sz="half" idx="24"/>
          </p:nvPr>
        </p:nvSpPr>
        <p:spPr/>
        <p:txBody>
          <a:bodyPr/>
          <a:lstStyle/>
          <a:p>
            <a:fld id="{D211B65F-DAA1-4642-B0E7-AE2794BE19CF}" type="datetime4">
              <a:rPr lang="en-GB" smtClean="0"/>
              <a:t>28 July 2021</a:t>
            </a:fld>
            <a:endParaRPr lang="en-GB"/>
          </a:p>
        </p:txBody>
      </p:sp>
      <p:sp>
        <p:nvSpPr>
          <p:cNvPr id="10" name="Footer Placeholder 9">
            <a:extLst>
              <a:ext uri="{FF2B5EF4-FFF2-40B4-BE49-F238E27FC236}">
                <a16:creationId xmlns:a16="http://schemas.microsoft.com/office/drawing/2014/main" id="{5A696EF8-FFE5-46F1-853F-432324D574FD}"/>
              </a:ext>
            </a:extLst>
          </p:cNvPr>
          <p:cNvSpPr>
            <a:spLocks noGrp="1"/>
          </p:cNvSpPr>
          <p:nvPr>
            <p:ph type="ftr" sz="quarter" idx="25"/>
          </p:nvPr>
        </p:nvSpPr>
        <p:spPr/>
        <p:txBody>
          <a:bodyPr/>
          <a:lstStyle/>
          <a:p>
            <a:r>
              <a:rPr lang="en-US"/>
              <a:t>Confidential or  Internal use only To edit go to Insert then Header &amp; Footer</a:t>
            </a:r>
            <a:endParaRPr lang="en-GB" dirty="0"/>
          </a:p>
        </p:txBody>
      </p:sp>
      <p:sp>
        <p:nvSpPr>
          <p:cNvPr id="12" name="Slide Number Placeholder 11">
            <a:extLst>
              <a:ext uri="{FF2B5EF4-FFF2-40B4-BE49-F238E27FC236}">
                <a16:creationId xmlns:a16="http://schemas.microsoft.com/office/drawing/2014/main" id="{5CDB4F4F-8B07-40E0-B54D-2B29B8E89756}"/>
              </a:ext>
            </a:extLst>
          </p:cNvPr>
          <p:cNvSpPr>
            <a:spLocks noGrp="1"/>
          </p:cNvSpPr>
          <p:nvPr>
            <p:ph type="sldNum" sz="quarter" idx="26"/>
          </p:nvPr>
        </p:nvSpPr>
        <p:spPr/>
        <p:txBody>
          <a:bodyPr/>
          <a:lstStyle/>
          <a:p>
            <a:fld id="{65B1A7E8-4DD2-4067-A6EB-B23BAB659964}" type="slidenum">
              <a:rPr lang="en-GB" smtClean="0"/>
              <a:pPr/>
              <a:t>‹#›</a:t>
            </a:fld>
            <a:endParaRPr lang="en-GB"/>
          </a:p>
        </p:txBody>
      </p:sp>
    </p:spTree>
    <p:extLst>
      <p:ext uri="{BB962C8B-B14F-4D97-AF65-F5344CB8AC3E}">
        <p14:creationId xmlns:p14="http://schemas.microsoft.com/office/powerpoint/2010/main" val="290217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314A-0B4F-4DE2-87BB-0F6AE26DA5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7272D5-C255-4399-8DEA-47CFCEC3C9BC}"/>
              </a:ext>
            </a:extLst>
          </p:cNvPr>
          <p:cNvSpPr>
            <a:spLocks noGrp="1"/>
          </p:cNvSpPr>
          <p:nvPr>
            <p:ph type="dt" sz="half" idx="10"/>
          </p:nvPr>
        </p:nvSpPr>
        <p:spPr/>
        <p:txBody>
          <a:bodyPr/>
          <a:lstStyle/>
          <a:p>
            <a:fld id="{C6ED8F00-AB9C-42D3-BCE0-532C453EDF27}" type="datetime4">
              <a:rPr lang="en-GB" smtClean="0"/>
              <a:t>28 July 2021</a:t>
            </a:fld>
            <a:endParaRPr lang="en-GB"/>
          </a:p>
        </p:txBody>
      </p:sp>
      <p:sp>
        <p:nvSpPr>
          <p:cNvPr id="4" name="Footer Placeholder 3">
            <a:extLst>
              <a:ext uri="{FF2B5EF4-FFF2-40B4-BE49-F238E27FC236}">
                <a16:creationId xmlns:a16="http://schemas.microsoft.com/office/drawing/2014/main" id="{5A0D12DF-C2D4-47B3-8CE6-C84132D6E635}"/>
              </a:ext>
            </a:extLst>
          </p:cNvPr>
          <p:cNvSpPr>
            <a:spLocks noGrp="1"/>
          </p:cNvSpPr>
          <p:nvPr>
            <p:ph type="ftr" sz="quarter" idx="11"/>
          </p:nvPr>
        </p:nvSpPr>
        <p:spPr/>
        <p:txBody>
          <a:bodyPr/>
          <a:lstStyle/>
          <a:p>
            <a:r>
              <a:rPr lang="en-US" dirty="0"/>
              <a:t>Confidential or  Internal use only To edit go to Insert then Header &amp; Footer</a:t>
            </a:r>
            <a:endParaRPr lang="en-GB" dirty="0"/>
          </a:p>
        </p:txBody>
      </p:sp>
      <p:sp>
        <p:nvSpPr>
          <p:cNvPr id="5" name="Slide Number Placeholder 4">
            <a:extLst>
              <a:ext uri="{FF2B5EF4-FFF2-40B4-BE49-F238E27FC236}">
                <a16:creationId xmlns:a16="http://schemas.microsoft.com/office/drawing/2014/main" id="{C9A4DADC-0A80-4704-A767-DBCC9CBC7C14}"/>
              </a:ext>
            </a:extLst>
          </p:cNvPr>
          <p:cNvSpPr>
            <a:spLocks noGrp="1"/>
          </p:cNvSpPr>
          <p:nvPr>
            <p:ph type="sldNum" sz="quarter" idx="12"/>
          </p:nvPr>
        </p:nvSpPr>
        <p:spPr/>
        <p:txBody>
          <a:bodyPr/>
          <a:lstStyle/>
          <a:p>
            <a:fld id="{65B1A7E8-4DD2-4067-A6EB-B23BAB659964}" type="slidenum">
              <a:rPr lang="en-GB" smtClean="0"/>
              <a:pPr/>
              <a:t>‹#›</a:t>
            </a:fld>
            <a:endParaRPr lang="en-GB"/>
          </a:p>
        </p:txBody>
      </p:sp>
    </p:spTree>
    <p:extLst>
      <p:ext uri="{BB962C8B-B14F-4D97-AF65-F5344CB8AC3E}">
        <p14:creationId xmlns:p14="http://schemas.microsoft.com/office/powerpoint/2010/main" val="22997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message / diviv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DE1DEC-20CD-4069-9FDD-7A306F2CCD89}"/>
              </a:ext>
            </a:extLst>
          </p:cNvPr>
          <p:cNvSpPr/>
          <p:nvPr userDrawn="1"/>
        </p:nvSpPr>
        <p:spPr>
          <a:xfrm>
            <a:off x="0" y="0"/>
            <a:ext cx="12192000" cy="688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Subtitle 2">
            <a:extLst>
              <a:ext uri="{FF2B5EF4-FFF2-40B4-BE49-F238E27FC236}">
                <a16:creationId xmlns:a16="http://schemas.microsoft.com/office/drawing/2014/main" id="{D8805E58-A193-4F8D-9E54-52ED4E9C13C7}"/>
              </a:ext>
            </a:extLst>
          </p:cNvPr>
          <p:cNvSpPr>
            <a:spLocks noGrp="1"/>
          </p:cNvSpPr>
          <p:nvPr>
            <p:ph type="subTitle" idx="1"/>
          </p:nvPr>
        </p:nvSpPr>
        <p:spPr>
          <a:xfrm>
            <a:off x="983432" y="3945616"/>
            <a:ext cx="9180000" cy="1463604"/>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5" name="Title 14">
            <a:extLst>
              <a:ext uri="{FF2B5EF4-FFF2-40B4-BE49-F238E27FC236}">
                <a16:creationId xmlns:a16="http://schemas.microsoft.com/office/drawing/2014/main" id="{8A88E9BF-D64F-4B45-A54A-A733031D7D67}"/>
              </a:ext>
            </a:extLst>
          </p:cNvPr>
          <p:cNvSpPr>
            <a:spLocks noGrp="1"/>
          </p:cNvSpPr>
          <p:nvPr>
            <p:ph type="title"/>
          </p:nvPr>
        </p:nvSpPr>
        <p:spPr>
          <a:xfrm>
            <a:off x="983432" y="2927416"/>
            <a:ext cx="9180000" cy="1041644"/>
          </a:xfrm>
        </p:spPr>
        <p:txBody>
          <a:bodyPr anchor="b" anchorCtr="0"/>
          <a:lstStyle>
            <a:lvl1pPr>
              <a:defRPr sz="4800">
                <a:solidFill>
                  <a:schemeClr val="bg1"/>
                </a:solidFill>
              </a:defRPr>
            </a:lvl1pPr>
          </a:lstStyle>
          <a:p>
            <a:r>
              <a:rPr lang="en-US" dirty="0"/>
              <a:t>Click to edit Master title style</a:t>
            </a:r>
            <a:endParaRPr lang="en-GB" dirty="0"/>
          </a:p>
        </p:txBody>
      </p:sp>
      <p:pic>
        <p:nvPicPr>
          <p:cNvPr id="19" name="Picture 18" descr="A close up of a logo&#10;&#10;Description automatically generated">
            <a:extLst>
              <a:ext uri="{FF2B5EF4-FFF2-40B4-BE49-F238E27FC236}">
                <a16:creationId xmlns:a16="http://schemas.microsoft.com/office/drawing/2014/main" id="{C990AAD8-2608-45D3-82D0-BD8389803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002" y="574698"/>
            <a:ext cx="864000" cy="261915"/>
          </a:xfrm>
          <a:prstGeom prst="rect">
            <a:avLst/>
          </a:prstGeom>
        </p:spPr>
      </p:pic>
      <p:sp>
        <p:nvSpPr>
          <p:cNvPr id="5" name="Slide Number Placeholder 4">
            <a:extLst>
              <a:ext uri="{FF2B5EF4-FFF2-40B4-BE49-F238E27FC236}">
                <a16:creationId xmlns:a16="http://schemas.microsoft.com/office/drawing/2014/main" id="{89BCBF31-0412-4699-A470-FDEA875864E7}"/>
              </a:ext>
            </a:extLst>
          </p:cNvPr>
          <p:cNvSpPr>
            <a:spLocks noGrp="1"/>
          </p:cNvSpPr>
          <p:nvPr>
            <p:ph type="sldNum" sz="quarter" idx="12"/>
          </p:nvPr>
        </p:nvSpPr>
        <p:spPr/>
        <p:txBody>
          <a:bodyPr/>
          <a:lstStyle>
            <a:lvl1pPr>
              <a:defRPr>
                <a:solidFill>
                  <a:schemeClr val="bg1"/>
                </a:solidFill>
              </a:defRPr>
            </a:lvl1pPr>
          </a:lstStyle>
          <a:p>
            <a:fld id="{65B1A7E8-4DD2-4067-A6EB-B23BAB659964}" type="slidenum">
              <a:rPr lang="en-GB" smtClean="0"/>
              <a:pPr/>
              <a:t>‹#›</a:t>
            </a:fld>
            <a:endParaRPr lang="en-GB" dirty="0"/>
          </a:p>
        </p:txBody>
      </p:sp>
    </p:spTree>
    <p:extLst>
      <p:ext uri="{BB962C8B-B14F-4D97-AF65-F5344CB8AC3E}">
        <p14:creationId xmlns:p14="http://schemas.microsoft.com/office/powerpoint/2010/main" val="30731298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message / divivder PRIN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805E58-A193-4F8D-9E54-52ED4E9C13C7}"/>
              </a:ext>
            </a:extLst>
          </p:cNvPr>
          <p:cNvSpPr>
            <a:spLocks noGrp="1"/>
          </p:cNvSpPr>
          <p:nvPr>
            <p:ph type="subTitle" idx="1"/>
          </p:nvPr>
        </p:nvSpPr>
        <p:spPr>
          <a:xfrm>
            <a:off x="983432" y="3945616"/>
            <a:ext cx="9180000" cy="1463604"/>
          </a:xfrm>
          <a:noFill/>
        </p:spPr>
        <p:txBody>
          <a:bodyPr lIns="0" anchor="t" anchorCtr="0"/>
          <a:lstStyle>
            <a:lvl1pPr marL="0" indent="0" algn="l">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5" name="Title 14">
            <a:extLst>
              <a:ext uri="{FF2B5EF4-FFF2-40B4-BE49-F238E27FC236}">
                <a16:creationId xmlns:a16="http://schemas.microsoft.com/office/drawing/2014/main" id="{8A88E9BF-D64F-4B45-A54A-A733031D7D67}"/>
              </a:ext>
            </a:extLst>
          </p:cNvPr>
          <p:cNvSpPr>
            <a:spLocks noGrp="1"/>
          </p:cNvSpPr>
          <p:nvPr>
            <p:ph type="title"/>
          </p:nvPr>
        </p:nvSpPr>
        <p:spPr>
          <a:xfrm>
            <a:off x="983432" y="2927416"/>
            <a:ext cx="9180000" cy="1041644"/>
          </a:xfrm>
          <a:noFill/>
        </p:spPr>
        <p:txBody>
          <a:bodyPr lIns="0" anchor="b" anchorCtr="0"/>
          <a:lstStyle>
            <a:lvl1pPr>
              <a:defRPr sz="4800">
                <a:solidFill>
                  <a:schemeClr val="accent2"/>
                </a:solidFill>
              </a:defRPr>
            </a:lvl1pPr>
          </a:lstStyle>
          <a:p>
            <a:r>
              <a:rPr lang="en-US" dirty="0"/>
              <a:t>Click to edit Master title style</a:t>
            </a:r>
            <a:endParaRPr lang="en-GB" dirty="0"/>
          </a:p>
        </p:txBody>
      </p:sp>
      <p:pic>
        <p:nvPicPr>
          <p:cNvPr id="19" name="Picture 18" descr="A close up of a logo&#10;&#10;Description automatically generated">
            <a:extLst>
              <a:ext uri="{FF2B5EF4-FFF2-40B4-BE49-F238E27FC236}">
                <a16:creationId xmlns:a16="http://schemas.microsoft.com/office/drawing/2014/main" id="{C990AAD8-2608-45D3-82D0-BD8389803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002" y="574698"/>
            <a:ext cx="864000" cy="261915"/>
          </a:xfrm>
          <a:prstGeom prst="rect">
            <a:avLst/>
          </a:prstGeom>
        </p:spPr>
      </p:pic>
      <p:sp>
        <p:nvSpPr>
          <p:cNvPr id="5" name="Slide Number Placeholder 4">
            <a:extLst>
              <a:ext uri="{FF2B5EF4-FFF2-40B4-BE49-F238E27FC236}">
                <a16:creationId xmlns:a16="http://schemas.microsoft.com/office/drawing/2014/main" id="{89BCBF31-0412-4699-A470-FDEA875864E7}"/>
              </a:ext>
            </a:extLst>
          </p:cNvPr>
          <p:cNvSpPr>
            <a:spLocks noGrp="1"/>
          </p:cNvSpPr>
          <p:nvPr>
            <p:ph type="sldNum" sz="quarter" idx="12"/>
          </p:nvPr>
        </p:nvSpPr>
        <p:spPr/>
        <p:txBody>
          <a:bodyPr/>
          <a:lstStyle>
            <a:lvl1pPr>
              <a:defRPr>
                <a:solidFill>
                  <a:schemeClr val="accent2"/>
                </a:solidFill>
              </a:defRPr>
            </a:lvl1pPr>
          </a:lstStyle>
          <a:p>
            <a:fld id="{65B1A7E8-4DD2-4067-A6EB-B23BAB659964}" type="slidenum">
              <a:rPr lang="en-GB" smtClean="0"/>
              <a:pPr/>
              <a:t>‹#›</a:t>
            </a:fld>
            <a:endParaRPr lang="en-GB" dirty="0"/>
          </a:p>
        </p:txBody>
      </p:sp>
      <p:pic>
        <p:nvPicPr>
          <p:cNvPr id="9" name="Picture 8">
            <a:extLst>
              <a:ext uri="{FF2B5EF4-FFF2-40B4-BE49-F238E27FC236}">
                <a16:creationId xmlns:a16="http://schemas.microsoft.com/office/drawing/2014/main" id="{A644D037-B26B-4AD7-9E73-BEDC665A43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8213" y="586641"/>
            <a:ext cx="864000" cy="260736"/>
          </a:xfrm>
          <a:prstGeom prst="rect">
            <a:avLst/>
          </a:prstGeom>
        </p:spPr>
      </p:pic>
    </p:spTree>
    <p:extLst>
      <p:ext uri="{BB962C8B-B14F-4D97-AF65-F5344CB8AC3E}">
        <p14:creationId xmlns:p14="http://schemas.microsoft.com/office/powerpoint/2010/main" val="31026817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23BE50-FFB8-4FD6-817E-9AA0EAE560DA}"/>
              </a:ext>
            </a:extLst>
          </p:cNvPr>
          <p:cNvSpPr>
            <a:spLocks noGrp="1"/>
          </p:cNvSpPr>
          <p:nvPr>
            <p:ph type="pic" sz="quarter" idx="12" hasCustomPrompt="1"/>
          </p:nvPr>
        </p:nvSpPr>
        <p:spPr>
          <a:xfrm>
            <a:off x="-1" y="0"/>
            <a:ext cx="6522837" cy="6858000"/>
          </a:xfrm>
        </p:spPr>
        <p:txBody>
          <a:bodyPr anchor="ctr" anchorCtr="0"/>
          <a:lstStyle>
            <a:lvl1pPr marL="180000" indent="0">
              <a:spcBef>
                <a:spcPts val="0"/>
              </a:spcBef>
              <a:spcAft>
                <a:spcPts val="0"/>
              </a:spcAft>
              <a:buNone/>
              <a:defRPr/>
            </a:lvl1pPr>
          </a:lstStyle>
          <a:p>
            <a:r>
              <a:rPr lang="en-GB" dirty="0"/>
              <a:t>Click to icon to </a:t>
            </a:r>
            <a:br>
              <a:rPr lang="en-GB" dirty="0"/>
            </a:br>
            <a:r>
              <a:rPr lang="en-GB" dirty="0"/>
              <a:t>add picture</a:t>
            </a:r>
          </a:p>
        </p:txBody>
      </p:sp>
      <p:sp>
        <p:nvSpPr>
          <p:cNvPr id="16" name="Rectangle 15">
            <a:extLst>
              <a:ext uri="{FF2B5EF4-FFF2-40B4-BE49-F238E27FC236}">
                <a16:creationId xmlns:a16="http://schemas.microsoft.com/office/drawing/2014/main" id="{4ADE1DEC-20CD-4069-9FDD-7A306F2CCD89}"/>
              </a:ext>
            </a:extLst>
          </p:cNvPr>
          <p:cNvSpPr/>
          <p:nvPr userDrawn="1"/>
        </p:nvSpPr>
        <p:spPr>
          <a:xfrm>
            <a:off x="6528048" y="0"/>
            <a:ext cx="564719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9" name="Picture 18" descr="A close up of a logo&#10;&#10;Description automatically generated">
            <a:extLst>
              <a:ext uri="{FF2B5EF4-FFF2-40B4-BE49-F238E27FC236}">
                <a16:creationId xmlns:a16="http://schemas.microsoft.com/office/drawing/2014/main" id="{C990AAD8-2608-45D3-82D0-BD8389803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002" y="574698"/>
            <a:ext cx="864000" cy="261915"/>
          </a:xfrm>
          <a:prstGeom prst="rect">
            <a:avLst/>
          </a:prstGeom>
        </p:spPr>
      </p:pic>
      <p:pic>
        <p:nvPicPr>
          <p:cNvPr id="10" name="Picture 9" descr="A close up of a logo&#10;&#10;Description automatically generated">
            <a:extLst>
              <a:ext uri="{FF2B5EF4-FFF2-40B4-BE49-F238E27FC236}">
                <a16:creationId xmlns:a16="http://schemas.microsoft.com/office/drawing/2014/main" id="{EE326F13-D508-4C5D-8ACE-55AD5A7DAD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8213" y="574698"/>
            <a:ext cx="864000" cy="261915"/>
          </a:xfrm>
          <a:prstGeom prst="rect">
            <a:avLst/>
          </a:prstGeom>
        </p:spPr>
      </p:pic>
      <p:sp>
        <p:nvSpPr>
          <p:cNvPr id="13" name="Text Placeholder 12">
            <a:extLst>
              <a:ext uri="{FF2B5EF4-FFF2-40B4-BE49-F238E27FC236}">
                <a16:creationId xmlns:a16="http://schemas.microsoft.com/office/drawing/2014/main" id="{29D4E2C1-81DB-4CC4-81A0-635CAA72279A}"/>
              </a:ext>
            </a:extLst>
          </p:cNvPr>
          <p:cNvSpPr>
            <a:spLocks noGrp="1"/>
          </p:cNvSpPr>
          <p:nvPr>
            <p:ph type="body" sz="quarter" idx="11" hasCustomPrompt="1"/>
          </p:nvPr>
        </p:nvSpPr>
        <p:spPr>
          <a:xfrm>
            <a:off x="7788188" y="2024844"/>
            <a:ext cx="3549888" cy="3170238"/>
          </a:xfrm>
          <a:noFill/>
        </p:spPr>
        <p:txBody>
          <a:bodyPr lIns="108000" tIns="108000" rIns="108000" bIns="108000"/>
          <a:lstStyle>
            <a:lvl1pPr marL="0" indent="0">
              <a:lnSpc>
                <a:spcPct val="90000"/>
              </a:lnSpc>
              <a:spcAft>
                <a:spcPts val="2000"/>
              </a:spcAft>
              <a:buNone/>
              <a:defRPr sz="4000" b="1">
                <a:solidFill>
                  <a:schemeClr val="bg1"/>
                </a:solidFill>
              </a:defRPr>
            </a:lvl1pPr>
            <a:lvl2pPr marL="0" indent="0">
              <a:lnSpc>
                <a:spcPct val="90000"/>
              </a:lnSpc>
              <a:spcAft>
                <a:spcPts val="2000"/>
              </a:spcAft>
              <a:buNone/>
              <a:defRPr sz="4000" b="1">
                <a:solidFill>
                  <a:schemeClr val="bg1"/>
                </a:solidFill>
              </a:defRPr>
            </a:lvl2pPr>
            <a:lvl3pPr marL="0" indent="0">
              <a:lnSpc>
                <a:spcPct val="90000"/>
              </a:lnSpc>
              <a:spcAft>
                <a:spcPts val="2000"/>
              </a:spcAft>
              <a:buNone/>
              <a:defRPr sz="4000" b="1">
                <a:solidFill>
                  <a:schemeClr val="bg1"/>
                </a:solidFill>
              </a:defRPr>
            </a:lvl3pPr>
            <a:lvl4pPr marL="0" indent="0">
              <a:lnSpc>
                <a:spcPct val="90000"/>
              </a:lnSpc>
              <a:spcAft>
                <a:spcPts val="2000"/>
              </a:spcAft>
              <a:buNone/>
              <a:defRPr sz="4000" b="1">
                <a:solidFill>
                  <a:schemeClr val="bg1"/>
                </a:solidFill>
              </a:defRPr>
            </a:lvl4pPr>
            <a:lvl5pPr marL="0" indent="0">
              <a:lnSpc>
                <a:spcPct val="90000"/>
              </a:lnSpc>
              <a:spcAft>
                <a:spcPts val="2000"/>
              </a:spcAft>
              <a:buNone/>
              <a:defRPr sz="4000" b="1">
                <a:solidFill>
                  <a:schemeClr val="bg1"/>
                </a:solidFill>
              </a:defRPr>
            </a:lvl5pPr>
          </a:lstStyle>
          <a:p>
            <a:pPr lvl="0"/>
            <a:r>
              <a:rPr lang="en-US" dirty="0"/>
              <a:t>Click to add quote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A close up of a logo&#10;&#10;Description automatically generated">
            <a:extLst>
              <a:ext uri="{FF2B5EF4-FFF2-40B4-BE49-F238E27FC236}">
                <a16:creationId xmlns:a16="http://schemas.microsoft.com/office/drawing/2014/main" id="{774D0F27-75FB-44E6-B418-0445656EA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0074" y="-1107504"/>
            <a:ext cx="1011852" cy="828987"/>
          </a:xfrm>
          <a:prstGeom prst="rect">
            <a:avLst/>
          </a:prstGeom>
        </p:spPr>
      </p:pic>
      <p:pic>
        <p:nvPicPr>
          <p:cNvPr id="11" name="Picture 10">
            <a:extLst>
              <a:ext uri="{FF2B5EF4-FFF2-40B4-BE49-F238E27FC236}">
                <a16:creationId xmlns:a16="http://schemas.microsoft.com/office/drawing/2014/main" id="{90C993DB-0EA7-442E-86B2-4296332916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82431" y="1736486"/>
            <a:ext cx="1005757" cy="792414"/>
          </a:xfrm>
          <a:prstGeom prst="rect">
            <a:avLst/>
          </a:prstGeom>
        </p:spPr>
      </p:pic>
      <p:sp>
        <p:nvSpPr>
          <p:cNvPr id="12" name="Title 11">
            <a:extLst>
              <a:ext uri="{FF2B5EF4-FFF2-40B4-BE49-F238E27FC236}">
                <a16:creationId xmlns:a16="http://schemas.microsoft.com/office/drawing/2014/main" id="{CC27B892-27E9-4447-B0A8-68BA329BAF7D}"/>
              </a:ext>
            </a:extLst>
          </p:cNvPr>
          <p:cNvSpPr>
            <a:spLocks noGrp="1"/>
          </p:cNvSpPr>
          <p:nvPr>
            <p:ph type="title"/>
          </p:nvPr>
        </p:nvSpPr>
        <p:spPr>
          <a:xfrm>
            <a:off x="991772" y="512676"/>
            <a:ext cx="5320252" cy="900100"/>
          </a:xfrm>
        </p:spPr>
        <p:txBody>
          <a:bodyPr/>
          <a:lstStyle/>
          <a:p>
            <a:r>
              <a:rPr lang="en-US" dirty="0"/>
              <a:t>Click to edit Master title style</a:t>
            </a:r>
            <a:endParaRPr lang="en-GB" dirty="0"/>
          </a:p>
        </p:txBody>
      </p:sp>
      <p:sp>
        <p:nvSpPr>
          <p:cNvPr id="17" name="Slide Number Placeholder 16">
            <a:extLst>
              <a:ext uri="{FF2B5EF4-FFF2-40B4-BE49-F238E27FC236}">
                <a16:creationId xmlns:a16="http://schemas.microsoft.com/office/drawing/2014/main" id="{D878A40E-73E6-4617-8AEA-456747513582}"/>
              </a:ext>
            </a:extLst>
          </p:cNvPr>
          <p:cNvSpPr>
            <a:spLocks noGrp="1"/>
          </p:cNvSpPr>
          <p:nvPr>
            <p:ph type="sldNum" sz="quarter" idx="15"/>
          </p:nvPr>
        </p:nvSpPr>
        <p:spPr/>
        <p:txBody>
          <a:bodyPr/>
          <a:lstStyle>
            <a:lvl1pPr>
              <a:defRPr>
                <a:solidFill>
                  <a:schemeClr val="bg1"/>
                </a:solidFill>
              </a:defRPr>
            </a:lvl1pPr>
          </a:lstStyle>
          <a:p>
            <a:fld id="{65B1A7E8-4DD2-4067-A6EB-B23BAB659964}" type="slidenum">
              <a:rPr lang="en-GB" smtClean="0"/>
              <a:pPr/>
              <a:t>‹#›</a:t>
            </a:fld>
            <a:endParaRPr lang="en-GB"/>
          </a:p>
        </p:txBody>
      </p:sp>
    </p:spTree>
    <p:extLst>
      <p:ext uri="{BB962C8B-B14F-4D97-AF65-F5344CB8AC3E}">
        <p14:creationId xmlns:p14="http://schemas.microsoft.com/office/powerpoint/2010/main" val="353100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ghlights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DE1DEC-20CD-4069-9FDD-7A306F2CCD89}"/>
              </a:ext>
            </a:extLst>
          </p:cNvPr>
          <p:cNvSpPr/>
          <p:nvPr userDrawn="1"/>
        </p:nvSpPr>
        <p:spPr>
          <a:xfrm>
            <a:off x="0" y="0"/>
            <a:ext cx="72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Text Placeholder 20">
            <a:extLst>
              <a:ext uri="{FF2B5EF4-FFF2-40B4-BE49-F238E27FC236}">
                <a16:creationId xmlns:a16="http://schemas.microsoft.com/office/drawing/2014/main" id="{88DC0C00-D636-4F3C-A6E3-CE7B8D220123}"/>
              </a:ext>
            </a:extLst>
          </p:cNvPr>
          <p:cNvSpPr>
            <a:spLocks noGrp="1"/>
          </p:cNvSpPr>
          <p:nvPr>
            <p:ph type="body" sz="quarter" idx="28" hasCustomPrompt="1"/>
          </p:nvPr>
        </p:nvSpPr>
        <p:spPr>
          <a:xfrm>
            <a:off x="3841575" y="2615651"/>
            <a:ext cx="2016125" cy="863600"/>
          </a:xfrm>
        </p:spPr>
        <p:txBody>
          <a:bodyPr/>
          <a:lstStyle>
            <a:lvl1pPr marL="0" indent="0">
              <a:spcBef>
                <a:spcPts val="0"/>
              </a:spcBef>
              <a:spcAft>
                <a:spcPts val="400"/>
              </a:spcAft>
              <a:buNone/>
              <a:defRPr sz="1300" b="1">
                <a:solidFill>
                  <a:schemeClr val="bg1"/>
                </a:solidFill>
              </a:defRPr>
            </a:lvl1pPr>
            <a:lvl2pPr marL="0" indent="0">
              <a:spcBef>
                <a:spcPts val="0"/>
              </a:spcBef>
              <a:spcAft>
                <a:spcPts val="400"/>
              </a:spcAft>
              <a:buNone/>
              <a:defRPr sz="1300">
                <a:solidFill>
                  <a:schemeClr val="bg1"/>
                </a:solidFill>
              </a:defRPr>
            </a:lvl2pPr>
            <a:lvl3pPr marL="0" indent="0">
              <a:spcBef>
                <a:spcPts val="0"/>
              </a:spcBef>
              <a:spcAft>
                <a:spcPts val="400"/>
              </a:spcAft>
              <a:buNone/>
              <a:defRPr sz="1300">
                <a:solidFill>
                  <a:schemeClr val="bg1"/>
                </a:solidFill>
              </a:defRPr>
            </a:lvl3pPr>
            <a:lvl4pPr marL="0" indent="0">
              <a:spcBef>
                <a:spcPts val="0"/>
              </a:spcBef>
              <a:spcAft>
                <a:spcPts val="400"/>
              </a:spcAft>
              <a:buNone/>
              <a:defRPr sz="1300">
                <a:solidFill>
                  <a:schemeClr val="bg1"/>
                </a:solidFill>
              </a:defRPr>
            </a:lvl4pPr>
            <a:lvl5pPr marL="0" indent="0">
              <a:spcBef>
                <a:spcPts val="0"/>
              </a:spcBef>
              <a:spcAft>
                <a:spcPts val="400"/>
              </a:spcAft>
              <a:buNone/>
              <a:defRPr sz="1300">
                <a:solidFill>
                  <a:schemeClr val="bg1"/>
                </a:solidFill>
              </a:defRPr>
            </a:lvl5pPr>
          </a:lstStyle>
          <a:p>
            <a:pPr lvl="0"/>
            <a:r>
              <a:rPr lang="en-US" dirty="0"/>
              <a:t>Click to add heading bold and text regular</a:t>
            </a:r>
          </a:p>
        </p:txBody>
      </p:sp>
      <p:pic>
        <p:nvPicPr>
          <p:cNvPr id="4" name="Picture 3" descr="A picture containing food, filled, indoor&#10;&#10;Description automatically generated">
            <a:extLst>
              <a:ext uri="{FF2B5EF4-FFF2-40B4-BE49-F238E27FC236}">
                <a16:creationId xmlns:a16="http://schemas.microsoft.com/office/drawing/2014/main" id="{FC22EB59-2431-464D-A781-683400666C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7" r="52327"/>
          <a:stretch/>
        </p:blipFill>
        <p:spPr>
          <a:xfrm>
            <a:off x="7248129" y="0"/>
            <a:ext cx="4943872" cy="6858000"/>
          </a:xfrm>
          <a:prstGeom prst="rect">
            <a:avLst/>
          </a:prstGeom>
        </p:spPr>
      </p:pic>
      <p:sp>
        <p:nvSpPr>
          <p:cNvPr id="6" name="Title 5">
            <a:extLst>
              <a:ext uri="{FF2B5EF4-FFF2-40B4-BE49-F238E27FC236}">
                <a16:creationId xmlns:a16="http://schemas.microsoft.com/office/drawing/2014/main" id="{D743447E-3CF9-4C59-9F18-CFABCA5EC7FF}"/>
              </a:ext>
            </a:extLst>
          </p:cNvPr>
          <p:cNvSpPr>
            <a:spLocks noGrp="1"/>
          </p:cNvSpPr>
          <p:nvPr>
            <p:ph type="title"/>
          </p:nvPr>
        </p:nvSpPr>
        <p:spPr>
          <a:xfrm>
            <a:off x="991772" y="515148"/>
            <a:ext cx="5896316" cy="1041644"/>
          </a:xfrm>
        </p:spPr>
        <p:txBody>
          <a:bodyPr/>
          <a:lstStyle>
            <a:lvl1pPr>
              <a:defRPr>
                <a:solidFill>
                  <a:schemeClr val="bg1"/>
                </a:solidFill>
              </a:defRPr>
            </a:lvl1pPr>
          </a:lstStyle>
          <a:p>
            <a:r>
              <a:rPr lang="en-US" dirty="0"/>
              <a:t>Click to edit Master title style</a:t>
            </a:r>
            <a:endParaRPr lang="en-GB" dirty="0"/>
          </a:p>
        </p:txBody>
      </p:sp>
      <p:sp>
        <p:nvSpPr>
          <p:cNvPr id="14" name="Text Placeholder 7">
            <a:extLst>
              <a:ext uri="{FF2B5EF4-FFF2-40B4-BE49-F238E27FC236}">
                <a16:creationId xmlns:a16="http://schemas.microsoft.com/office/drawing/2014/main" id="{89B6926F-A2C6-4517-A495-8A19559ED552}"/>
              </a:ext>
            </a:extLst>
          </p:cNvPr>
          <p:cNvSpPr>
            <a:spLocks noGrp="1"/>
          </p:cNvSpPr>
          <p:nvPr>
            <p:ph type="body" sz="quarter" idx="11" hasCustomPrompt="1"/>
          </p:nvPr>
        </p:nvSpPr>
        <p:spPr>
          <a:xfrm>
            <a:off x="3833734" y="1988840"/>
            <a:ext cx="2592388" cy="540000"/>
          </a:xfrm>
        </p:spPr>
        <p:txBody>
          <a:bodyPr/>
          <a:lstStyle>
            <a:lvl1pPr marL="0" indent="0">
              <a:buNone/>
              <a:defRPr sz="4000" b="1">
                <a:solidFill>
                  <a:schemeClr val="bg1"/>
                </a:solidFill>
              </a:defRPr>
            </a:lvl1pPr>
            <a:lvl2pPr marL="0" indent="0">
              <a:buNone/>
              <a:defRPr sz="4000">
                <a:solidFill>
                  <a:schemeClr val="bg1"/>
                </a:solidFill>
              </a:defRPr>
            </a:lvl2pPr>
            <a:lvl3pPr marL="0" indent="0">
              <a:buNone/>
              <a:defRPr sz="4000">
                <a:solidFill>
                  <a:schemeClr val="bg1"/>
                </a:solidFill>
              </a:defRPr>
            </a:lvl3pPr>
            <a:lvl4pPr marL="0" indent="0">
              <a:buNone/>
              <a:defRPr sz="4000">
                <a:solidFill>
                  <a:schemeClr val="bg1"/>
                </a:solidFill>
              </a:defRPr>
            </a:lvl4pPr>
            <a:lvl5pPr marL="0" indent="0">
              <a:buNone/>
              <a:defRPr sz="4000">
                <a:solidFill>
                  <a:schemeClr val="bg1"/>
                </a:solidFill>
              </a:defRPr>
            </a:lvl5pPr>
          </a:lstStyle>
          <a:p>
            <a:pPr lvl="0"/>
            <a:r>
              <a:rPr lang="en-US" dirty="0"/>
              <a:t>Add </a:t>
            </a:r>
            <a:r>
              <a:rPr lang="en-US" dirty="0" err="1"/>
              <a:t>x,xxx</a:t>
            </a:r>
            <a:endParaRPr lang="en-US" dirty="0"/>
          </a:p>
        </p:txBody>
      </p:sp>
      <p:sp>
        <p:nvSpPr>
          <p:cNvPr id="17" name="Text Placeholder 7">
            <a:extLst>
              <a:ext uri="{FF2B5EF4-FFF2-40B4-BE49-F238E27FC236}">
                <a16:creationId xmlns:a16="http://schemas.microsoft.com/office/drawing/2014/main" id="{05EF254B-6B3D-4C1F-B138-13553B200F10}"/>
              </a:ext>
            </a:extLst>
          </p:cNvPr>
          <p:cNvSpPr>
            <a:spLocks noGrp="1"/>
          </p:cNvSpPr>
          <p:nvPr>
            <p:ph type="body" sz="quarter" idx="12" hasCustomPrompt="1"/>
          </p:nvPr>
        </p:nvSpPr>
        <p:spPr>
          <a:xfrm>
            <a:off x="1001878" y="1988840"/>
            <a:ext cx="2592388" cy="540000"/>
          </a:xfrm>
        </p:spPr>
        <p:txBody>
          <a:bodyPr/>
          <a:lstStyle>
            <a:lvl1pPr marL="0" indent="0">
              <a:buNone/>
              <a:defRPr sz="4000" b="1">
                <a:solidFill>
                  <a:schemeClr val="bg1"/>
                </a:solidFill>
              </a:defRPr>
            </a:lvl1pPr>
            <a:lvl2pPr marL="0" indent="0">
              <a:buNone/>
              <a:defRPr sz="4000">
                <a:solidFill>
                  <a:schemeClr val="bg1"/>
                </a:solidFill>
              </a:defRPr>
            </a:lvl2pPr>
            <a:lvl3pPr marL="0" indent="0">
              <a:buNone/>
              <a:defRPr sz="4000">
                <a:solidFill>
                  <a:schemeClr val="bg1"/>
                </a:solidFill>
              </a:defRPr>
            </a:lvl3pPr>
            <a:lvl4pPr marL="0" indent="0">
              <a:buNone/>
              <a:defRPr sz="4000">
                <a:solidFill>
                  <a:schemeClr val="bg1"/>
                </a:solidFill>
              </a:defRPr>
            </a:lvl4pPr>
            <a:lvl5pPr marL="0" indent="0">
              <a:buNone/>
              <a:defRPr sz="4000">
                <a:solidFill>
                  <a:schemeClr val="bg1"/>
                </a:solidFill>
              </a:defRPr>
            </a:lvl5pPr>
          </a:lstStyle>
          <a:p>
            <a:pPr lvl="0"/>
            <a:r>
              <a:rPr lang="en-US" dirty="0"/>
              <a:t>Add </a:t>
            </a:r>
            <a:r>
              <a:rPr lang="en-US" dirty="0" err="1"/>
              <a:t>x,xxx</a:t>
            </a:r>
            <a:endParaRPr lang="en-US" dirty="0"/>
          </a:p>
        </p:txBody>
      </p:sp>
      <p:sp>
        <p:nvSpPr>
          <p:cNvPr id="18" name="Text Placeholder 7">
            <a:extLst>
              <a:ext uri="{FF2B5EF4-FFF2-40B4-BE49-F238E27FC236}">
                <a16:creationId xmlns:a16="http://schemas.microsoft.com/office/drawing/2014/main" id="{4FCD096A-1334-4535-8CB0-5985B4C05E79}"/>
              </a:ext>
            </a:extLst>
          </p:cNvPr>
          <p:cNvSpPr>
            <a:spLocks noGrp="1"/>
          </p:cNvSpPr>
          <p:nvPr>
            <p:ph type="body" sz="quarter" idx="13" hasCustomPrompt="1"/>
          </p:nvPr>
        </p:nvSpPr>
        <p:spPr>
          <a:xfrm>
            <a:off x="1001878" y="3837852"/>
            <a:ext cx="2592388" cy="540000"/>
          </a:xfrm>
        </p:spPr>
        <p:txBody>
          <a:bodyPr/>
          <a:lstStyle>
            <a:lvl1pPr marL="0" indent="0">
              <a:buNone/>
              <a:defRPr sz="4000" b="1">
                <a:solidFill>
                  <a:schemeClr val="bg1"/>
                </a:solidFill>
              </a:defRPr>
            </a:lvl1pPr>
            <a:lvl2pPr marL="0" indent="0">
              <a:buNone/>
              <a:defRPr sz="4000">
                <a:solidFill>
                  <a:schemeClr val="bg1"/>
                </a:solidFill>
              </a:defRPr>
            </a:lvl2pPr>
            <a:lvl3pPr marL="0" indent="0">
              <a:buNone/>
              <a:defRPr sz="4000">
                <a:solidFill>
                  <a:schemeClr val="bg1"/>
                </a:solidFill>
              </a:defRPr>
            </a:lvl3pPr>
            <a:lvl4pPr marL="0" indent="0">
              <a:buNone/>
              <a:defRPr sz="4000">
                <a:solidFill>
                  <a:schemeClr val="bg1"/>
                </a:solidFill>
              </a:defRPr>
            </a:lvl4pPr>
            <a:lvl5pPr marL="0" indent="0">
              <a:buNone/>
              <a:defRPr sz="4000">
                <a:solidFill>
                  <a:schemeClr val="bg1"/>
                </a:solidFill>
              </a:defRPr>
            </a:lvl5pPr>
          </a:lstStyle>
          <a:p>
            <a:pPr lvl="0"/>
            <a:r>
              <a:rPr lang="en-US" dirty="0"/>
              <a:t>Add </a:t>
            </a:r>
            <a:r>
              <a:rPr lang="en-US" dirty="0" err="1"/>
              <a:t>x,xxx</a:t>
            </a:r>
            <a:endParaRPr lang="en-US" dirty="0"/>
          </a:p>
        </p:txBody>
      </p:sp>
      <p:sp>
        <p:nvSpPr>
          <p:cNvPr id="20" name="Text Placeholder 7">
            <a:extLst>
              <a:ext uri="{FF2B5EF4-FFF2-40B4-BE49-F238E27FC236}">
                <a16:creationId xmlns:a16="http://schemas.microsoft.com/office/drawing/2014/main" id="{0E3AE9DE-709C-4D1E-ABEC-21436CB40257}"/>
              </a:ext>
            </a:extLst>
          </p:cNvPr>
          <p:cNvSpPr>
            <a:spLocks noGrp="1"/>
          </p:cNvSpPr>
          <p:nvPr>
            <p:ph type="body" sz="quarter" idx="14" hasCustomPrompt="1"/>
          </p:nvPr>
        </p:nvSpPr>
        <p:spPr>
          <a:xfrm>
            <a:off x="3833734" y="3839441"/>
            <a:ext cx="2592388" cy="540000"/>
          </a:xfrm>
        </p:spPr>
        <p:txBody>
          <a:bodyPr/>
          <a:lstStyle>
            <a:lvl1pPr marL="0" indent="0">
              <a:buNone/>
              <a:defRPr sz="4000" b="1">
                <a:solidFill>
                  <a:schemeClr val="bg1"/>
                </a:solidFill>
              </a:defRPr>
            </a:lvl1pPr>
            <a:lvl2pPr marL="0" indent="0">
              <a:buNone/>
              <a:defRPr sz="4000">
                <a:solidFill>
                  <a:schemeClr val="bg1"/>
                </a:solidFill>
              </a:defRPr>
            </a:lvl2pPr>
            <a:lvl3pPr marL="0" indent="0">
              <a:buNone/>
              <a:defRPr sz="4000">
                <a:solidFill>
                  <a:schemeClr val="bg1"/>
                </a:solidFill>
              </a:defRPr>
            </a:lvl3pPr>
            <a:lvl4pPr marL="0" indent="0">
              <a:buNone/>
              <a:defRPr sz="4000">
                <a:solidFill>
                  <a:schemeClr val="bg1"/>
                </a:solidFill>
              </a:defRPr>
            </a:lvl4pPr>
            <a:lvl5pPr marL="0" indent="0">
              <a:buNone/>
              <a:defRPr sz="4000">
                <a:solidFill>
                  <a:schemeClr val="bg1"/>
                </a:solidFill>
              </a:defRPr>
            </a:lvl5pPr>
          </a:lstStyle>
          <a:p>
            <a:pPr lvl="0"/>
            <a:r>
              <a:rPr lang="en-US" dirty="0"/>
              <a:t>Add </a:t>
            </a:r>
            <a:r>
              <a:rPr lang="en-US" dirty="0" err="1"/>
              <a:t>x,xxx</a:t>
            </a:r>
            <a:endParaRPr lang="en-US" dirty="0"/>
          </a:p>
        </p:txBody>
      </p:sp>
      <p:sp>
        <p:nvSpPr>
          <p:cNvPr id="11" name="Text Placeholder 10">
            <a:extLst>
              <a:ext uri="{FF2B5EF4-FFF2-40B4-BE49-F238E27FC236}">
                <a16:creationId xmlns:a16="http://schemas.microsoft.com/office/drawing/2014/main" id="{416B82F3-8D9C-4E97-AF39-7EDEFA80F721}"/>
              </a:ext>
            </a:extLst>
          </p:cNvPr>
          <p:cNvSpPr>
            <a:spLocks noGrp="1"/>
          </p:cNvSpPr>
          <p:nvPr>
            <p:ph type="body" sz="quarter" idx="15" hasCustomPrompt="1"/>
          </p:nvPr>
        </p:nvSpPr>
        <p:spPr>
          <a:xfrm>
            <a:off x="983432" y="5438300"/>
            <a:ext cx="5402263" cy="776288"/>
          </a:xfrm>
        </p:spPr>
        <p:txBody>
          <a:bodyPr/>
          <a:lstStyle>
            <a:lvl1pPr marL="0" indent="0">
              <a:buNone/>
              <a:defRPr sz="2600" b="1">
                <a:solidFill>
                  <a:schemeClr val="bg1"/>
                </a:solidFill>
              </a:defRPr>
            </a:lvl1pPr>
            <a:lvl2pPr marL="0" indent="0">
              <a:buNone/>
              <a:defRPr sz="2600" b="1">
                <a:solidFill>
                  <a:schemeClr val="bg1"/>
                </a:solidFill>
              </a:defRPr>
            </a:lvl2pPr>
            <a:lvl3pPr marL="0" indent="0">
              <a:buNone/>
              <a:defRPr sz="2600" b="1">
                <a:solidFill>
                  <a:schemeClr val="bg1"/>
                </a:solidFill>
              </a:defRPr>
            </a:lvl3pPr>
            <a:lvl4pPr marL="0" indent="0">
              <a:buNone/>
              <a:defRPr sz="2600" b="1">
                <a:solidFill>
                  <a:schemeClr val="bg1"/>
                </a:solidFill>
              </a:defRPr>
            </a:lvl4pPr>
            <a:lvl5pPr marL="0" indent="0">
              <a:buNone/>
              <a:defRPr sz="2800" b="1">
                <a:solidFill>
                  <a:schemeClr val="bg1"/>
                </a:solidFill>
              </a:defRPr>
            </a:lvl5pPr>
          </a:lstStyle>
          <a:p>
            <a:pPr lvl="0"/>
            <a:r>
              <a:rPr lang="en-US" dirty="0"/>
              <a:t>Click to add key message</a:t>
            </a:r>
          </a:p>
        </p:txBody>
      </p:sp>
      <p:sp>
        <p:nvSpPr>
          <p:cNvPr id="21" name="Text Placeholder 20">
            <a:extLst>
              <a:ext uri="{FF2B5EF4-FFF2-40B4-BE49-F238E27FC236}">
                <a16:creationId xmlns:a16="http://schemas.microsoft.com/office/drawing/2014/main" id="{538311D5-1F29-42CC-B9F3-0B7A68818E42}"/>
              </a:ext>
            </a:extLst>
          </p:cNvPr>
          <p:cNvSpPr>
            <a:spLocks noGrp="1"/>
          </p:cNvSpPr>
          <p:nvPr>
            <p:ph type="body" sz="quarter" idx="16" hasCustomPrompt="1"/>
          </p:nvPr>
        </p:nvSpPr>
        <p:spPr>
          <a:xfrm>
            <a:off x="1001878" y="2614525"/>
            <a:ext cx="2016125" cy="863600"/>
          </a:xfrm>
        </p:spPr>
        <p:txBody>
          <a:bodyPr/>
          <a:lstStyle>
            <a:lvl1pPr marL="0" indent="0">
              <a:spcBef>
                <a:spcPts val="0"/>
              </a:spcBef>
              <a:spcAft>
                <a:spcPts val="400"/>
              </a:spcAft>
              <a:buNone/>
              <a:defRPr sz="1300" b="1">
                <a:solidFill>
                  <a:schemeClr val="bg1"/>
                </a:solidFill>
              </a:defRPr>
            </a:lvl1pPr>
            <a:lvl2pPr marL="0" indent="0">
              <a:spcBef>
                <a:spcPts val="0"/>
              </a:spcBef>
              <a:spcAft>
                <a:spcPts val="400"/>
              </a:spcAft>
              <a:buNone/>
              <a:defRPr sz="1300">
                <a:solidFill>
                  <a:schemeClr val="bg1"/>
                </a:solidFill>
              </a:defRPr>
            </a:lvl2pPr>
            <a:lvl3pPr marL="0" indent="0">
              <a:spcBef>
                <a:spcPts val="0"/>
              </a:spcBef>
              <a:spcAft>
                <a:spcPts val="400"/>
              </a:spcAft>
              <a:buNone/>
              <a:defRPr sz="1300">
                <a:solidFill>
                  <a:schemeClr val="bg1"/>
                </a:solidFill>
              </a:defRPr>
            </a:lvl3pPr>
            <a:lvl4pPr marL="0" indent="0">
              <a:spcBef>
                <a:spcPts val="0"/>
              </a:spcBef>
              <a:spcAft>
                <a:spcPts val="400"/>
              </a:spcAft>
              <a:buNone/>
              <a:defRPr sz="1300">
                <a:solidFill>
                  <a:schemeClr val="bg1"/>
                </a:solidFill>
              </a:defRPr>
            </a:lvl4pPr>
            <a:lvl5pPr marL="0" indent="0">
              <a:spcBef>
                <a:spcPts val="0"/>
              </a:spcBef>
              <a:spcAft>
                <a:spcPts val="400"/>
              </a:spcAft>
              <a:buNone/>
              <a:defRPr sz="1300">
                <a:solidFill>
                  <a:schemeClr val="bg1"/>
                </a:solidFill>
              </a:defRPr>
            </a:lvl5pPr>
          </a:lstStyle>
          <a:p>
            <a:pPr lvl="0"/>
            <a:r>
              <a:rPr lang="en-US" dirty="0"/>
              <a:t>Click to add heading bold and text regular</a:t>
            </a:r>
          </a:p>
        </p:txBody>
      </p:sp>
      <p:sp>
        <p:nvSpPr>
          <p:cNvPr id="31" name="Text Placeholder 20">
            <a:extLst>
              <a:ext uri="{FF2B5EF4-FFF2-40B4-BE49-F238E27FC236}">
                <a16:creationId xmlns:a16="http://schemas.microsoft.com/office/drawing/2014/main" id="{9B3FB7D3-73DA-4B6C-9CFB-2025FB0CAB18}"/>
              </a:ext>
            </a:extLst>
          </p:cNvPr>
          <p:cNvSpPr>
            <a:spLocks noGrp="1"/>
          </p:cNvSpPr>
          <p:nvPr>
            <p:ph type="body" sz="quarter" idx="30" hasCustomPrompt="1"/>
          </p:nvPr>
        </p:nvSpPr>
        <p:spPr>
          <a:xfrm>
            <a:off x="1001878" y="4425853"/>
            <a:ext cx="2016125" cy="863600"/>
          </a:xfrm>
        </p:spPr>
        <p:txBody>
          <a:bodyPr/>
          <a:lstStyle>
            <a:lvl1pPr marL="0" indent="0">
              <a:spcBef>
                <a:spcPts val="0"/>
              </a:spcBef>
              <a:spcAft>
                <a:spcPts val="400"/>
              </a:spcAft>
              <a:buNone/>
              <a:defRPr sz="1300" b="1">
                <a:solidFill>
                  <a:schemeClr val="bg1"/>
                </a:solidFill>
              </a:defRPr>
            </a:lvl1pPr>
            <a:lvl2pPr marL="0" indent="0">
              <a:spcBef>
                <a:spcPts val="0"/>
              </a:spcBef>
              <a:spcAft>
                <a:spcPts val="400"/>
              </a:spcAft>
              <a:buNone/>
              <a:defRPr sz="1300">
                <a:solidFill>
                  <a:schemeClr val="bg1"/>
                </a:solidFill>
              </a:defRPr>
            </a:lvl2pPr>
            <a:lvl3pPr marL="0" indent="0">
              <a:spcBef>
                <a:spcPts val="0"/>
              </a:spcBef>
              <a:spcAft>
                <a:spcPts val="400"/>
              </a:spcAft>
              <a:buNone/>
              <a:defRPr sz="1300">
                <a:solidFill>
                  <a:schemeClr val="bg1"/>
                </a:solidFill>
              </a:defRPr>
            </a:lvl3pPr>
            <a:lvl4pPr marL="0" indent="0">
              <a:spcBef>
                <a:spcPts val="0"/>
              </a:spcBef>
              <a:spcAft>
                <a:spcPts val="400"/>
              </a:spcAft>
              <a:buNone/>
              <a:defRPr sz="1300">
                <a:solidFill>
                  <a:schemeClr val="bg1"/>
                </a:solidFill>
              </a:defRPr>
            </a:lvl4pPr>
            <a:lvl5pPr marL="0" indent="0">
              <a:spcBef>
                <a:spcPts val="0"/>
              </a:spcBef>
              <a:spcAft>
                <a:spcPts val="400"/>
              </a:spcAft>
              <a:buNone/>
              <a:defRPr sz="1300">
                <a:solidFill>
                  <a:schemeClr val="bg1"/>
                </a:solidFill>
              </a:defRPr>
            </a:lvl5pPr>
          </a:lstStyle>
          <a:p>
            <a:pPr lvl="0"/>
            <a:r>
              <a:rPr lang="en-US" dirty="0"/>
              <a:t>Click to add heading bold and text regular</a:t>
            </a:r>
          </a:p>
        </p:txBody>
      </p:sp>
      <p:sp>
        <p:nvSpPr>
          <p:cNvPr id="32" name="Text Placeholder 20">
            <a:extLst>
              <a:ext uri="{FF2B5EF4-FFF2-40B4-BE49-F238E27FC236}">
                <a16:creationId xmlns:a16="http://schemas.microsoft.com/office/drawing/2014/main" id="{67CBCD92-2858-4280-B12B-F5A71069CB63}"/>
              </a:ext>
            </a:extLst>
          </p:cNvPr>
          <p:cNvSpPr>
            <a:spLocks noGrp="1"/>
          </p:cNvSpPr>
          <p:nvPr>
            <p:ph type="body" sz="quarter" idx="31" hasCustomPrompt="1"/>
          </p:nvPr>
        </p:nvSpPr>
        <p:spPr>
          <a:xfrm>
            <a:off x="3841930" y="4422913"/>
            <a:ext cx="2016125" cy="863600"/>
          </a:xfrm>
        </p:spPr>
        <p:txBody>
          <a:bodyPr/>
          <a:lstStyle>
            <a:lvl1pPr marL="0" indent="0">
              <a:spcBef>
                <a:spcPts val="0"/>
              </a:spcBef>
              <a:spcAft>
                <a:spcPts val="400"/>
              </a:spcAft>
              <a:buNone/>
              <a:defRPr sz="1300" b="1">
                <a:solidFill>
                  <a:schemeClr val="bg1"/>
                </a:solidFill>
              </a:defRPr>
            </a:lvl1pPr>
            <a:lvl2pPr marL="0" indent="0">
              <a:spcBef>
                <a:spcPts val="0"/>
              </a:spcBef>
              <a:spcAft>
                <a:spcPts val="400"/>
              </a:spcAft>
              <a:buNone/>
              <a:defRPr sz="1300">
                <a:solidFill>
                  <a:schemeClr val="bg1"/>
                </a:solidFill>
              </a:defRPr>
            </a:lvl2pPr>
            <a:lvl3pPr marL="0" indent="0">
              <a:spcBef>
                <a:spcPts val="0"/>
              </a:spcBef>
              <a:spcAft>
                <a:spcPts val="400"/>
              </a:spcAft>
              <a:buNone/>
              <a:defRPr sz="1300">
                <a:solidFill>
                  <a:schemeClr val="bg1"/>
                </a:solidFill>
              </a:defRPr>
            </a:lvl3pPr>
            <a:lvl4pPr marL="0" indent="0">
              <a:spcBef>
                <a:spcPts val="0"/>
              </a:spcBef>
              <a:spcAft>
                <a:spcPts val="400"/>
              </a:spcAft>
              <a:buNone/>
              <a:defRPr sz="1300">
                <a:solidFill>
                  <a:schemeClr val="bg1"/>
                </a:solidFill>
              </a:defRPr>
            </a:lvl4pPr>
            <a:lvl5pPr marL="0" indent="0">
              <a:spcBef>
                <a:spcPts val="0"/>
              </a:spcBef>
              <a:spcAft>
                <a:spcPts val="400"/>
              </a:spcAft>
              <a:buNone/>
              <a:defRPr sz="1300">
                <a:solidFill>
                  <a:schemeClr val="bg1"/>
                </a:solidFill>
              </a:defRPr>
            </a:lvl5pPr>
          </a:lstStyle>
          <a:p>
            <a:pPr lvl="0"/>
            <a:r>
              <a:rPr lang="en-US" dirty="0"/>
              <a:t>Click to add heading bold and text regular</a:t>
            </a:r>
          </a:p>
        </p:txBody>
      </p:sp>
    </p:spTree>
    <p:extLst>
      <p:ext uri="{BB962C8B-B14F-4D97-AF65-F5344CB8AC3E}">
        <p14:creationId xmlns:p14="http://schemas.microsoft.com/office/powerpoint/2010/main" val="3345157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ighlights 2">
    <p:bg>
      <p:bgPr>
        <a:solidFill>
          <a:schemeClr val="bg1">
            <a:lumMod val="75000"/>
          </a:schemeClr>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57462D8-2818-4A53-AED8-26814DF25C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394" t="267" r="22363" b="50689"/>
          <a:stretch/>
        </p:blipFill>
        <p:spPr>
          <a:xfrm>
            <a:off x="35404" y="-1"/>
            <a:ext cx="12193200" cy="6858000"/>
          </a:xfrm>
          <a:prstGeom prst="rect">
            <a:avLst/>
          </a:prstGeom>
        </p:spPr>
      </p:pic>
      <p:sp>
        <p:nvSpPr>
          <p:cNvPr id="7" name="Rectangle 6">
            <a:extLst>
              <a:ext uri="{FF2B5EF4-FFF2-40B4-BE49-F238E27FC236}">
                <a16:creationId xmlns:a16="http://schemas.microsoft.com/office/drawing/2014/main" id="{C75F338C-F926-4716-BD22-C56EBAF4B0C2}"/>
              </a:ext>
            </a:extLst>
          </p:cNvPr>
          <p:cNvSpPr/>
          <p:nvPr userDrawn="1"/>
        </p:nvSpPr>
        <p:spPr>
          <a:xfrm>
            <a:off x="1991544" y="2442853"/>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Rectangle 12">
            <a:extLst>
              <a:ext uri="{FF2B5EF4-FFF2-40B4-BE49-F238E27FC236}">
                <a16:creationId xmlns:a16="http://schemas.microsoft.com/office/drawing/2014/main" id="{5174F61B-0B3B-43B0-986E-76A4CD0F110F}"/>
              </a:ext>
            </a:extLst>
          </p:cNvPr>
          <p:cNvSpPr/>
          <p:nvPr userDrawn="1"/>
        </p:nvSpPr>
        <p:spPr>
          <a:xfrm>
            <a:off x="3719736" y="2442853"/>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Rectangle 16">
            <a:extLst>
              <a:ext uri="{FF2B5EF4-FFF2-40B4-BE49-F238E27FC236}">
                <a16:creationId xmlns:a16="http://schemas.microsoft.com/office/drawing/2014/main" id="{FECCA116-CE01-4CDD-8A11-AD2397CE1431}"/>
              </a:ext>
            </a:extLst>
          </p:cNvPr>
          <p:cNvSpPr/>
          <p:nvPr userDrawn="1"/>
        </p:nvSpPr>
        <p:spPr>
          <a:xfrm>
            <a:off x="5447928" y="2442853"/>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tangle 20">
            <a:extLst>
              <a:ext uri="{FF2B5EF4-FFF2-40B4-BE49-F238E27FC236}">
                <a16:creationId xmlns:a16="http://schemas.microsoft.com/office/drawing/2014/main" id="{08089AB3-A813-455C-A738-508A59F69F24}"/>
              </a:ext>
            </a:extLst>
          </p:cNvPr>
          <p:cNvSpPr/>
          <p:nvPr userDrawn="1"/>
        </p:nvSpPr>
        <p:spPr>
          <a:xfrm>
            <a:off x="7176120" y="2442853"/>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Rectangle 25">
            <a:extLst>
              <a:ext uri="{FF2B5EF4-FFF2-40B4-BE49-F238E27FC236}">
                <a16:creationId xmlns:a16="http://schemas.microsoft.com/office/drawing/2014/main" id="{BFC09D59-F408-4A2B-B96C-36BCB2D5CDA4}"/>
              </a:ext>
            </a:extLst>
          </p:cNvPr>
          <p:cNvSpPr/>
          <p:nvPr userDrawn="1"/>
        </p:nvSpPr>
        <p:spPr>
          <a:xfrm>
            <a:off x="8895555" y="2442853"/>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Text Placeholder 8">
            <a:extLst>
              <a:ext uri="{FF2B5EF4-FFF2-40B4-BE49-F238E27FC236}">
                <a16:creationId xmlns:a16="http://schemas.microsoft.com/office/drawing/2014/main" id="{B0A12DB7-075D-41C5-939D-4120E5E0A6F6}"/>
              </a:ext>
            </a:extLst>
          </p:cNvPr>
          <p:cNvSpPr>
            <a:spLocks noGrp="1"/>
          </p:cNvSpPr>
          <p:nvPr>
            <p:ph type="body" sz="quarter" idx="17" hasCustomPrompt="1"/>
          </p:nvPr>
        </p:nvSpPr>
        <p:spPr>
          <a:xfrm>
            <a:off x="9012324" y="3888558"/>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a:p>
            <a:pPr lvl="1"/>
            <a:endParaRPr lang="en-GB" dirty="0"/>
          </a:p>
        </p:txBody>
      </p:sp>
      <p:sp>
        <p:nvSpPr>
          <p:cNvPr id="28" name="Text Placeholder 8">
            <a:extLst>
              <a:ext uri="{FF2B5EF4-FFF2-40B4-BE49-F238E27FC236}">
                <a16:creationId xmlns:a16="http://schemas.microsoft.com/office/drawing/2014/main" id="{970A90E9-1D6D-42A1-A88E-DE8AC8A7E9C1}"/>
              </a:ext>
            </a:extLst>
          </p:cNvPr>
          <p:cNvSpPr>
            <a:spLocks noGrp="1"/>
          </p:cNvSpPr>
          <p:nvPr>
            <p:ph type="body" sz="quarter" idx="18" hasCustomPrompt="1"/>
          </p:nvPr>
        </p:nvSpPr>
        <p:spPr>
          <a:xfrm>
            <a:off x="7294859" y="3888558"/>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p:txBody>
      </p:sp>
      <p:sp>
        <p:nvSpPr>
          <p:cNvPr id="29" name="Text Placeholder 8">
            <a:extLst>
              <a:ext uri="{FF2B5EF4-FFF2-40B4-BE49-F238E27FC236}">
                <a16:creationId xmlns:a16="http://schemas.microsoft.com/office/drawing/2014/main" id="{FF404F08-F84F-432B-8459-D208D1C128AE}"/>
              </a:ext>
            </a:extLst>
          </p:cNvPr>
          <p:cNvSpPr>
            <a:spLocks noGrp="1"/>
          </p:cNvSpPr>
          <p:nvPr>
            <p:ph type="body" sz="quarter" idx="19" hasCustomPrompt="1"/>
          </p:nvPr>
        </p:nvSpPr>
        <p:spPr>
          <a:xfrm>
            <a:off x="982662" y="548680"/>
            <a:ext cx="2377033"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Add year</a:t>
            </a:r>
          </a:p>
        </p:txBody>
      </p:sp>
      <p:sp>
        <p:nvSpPr>
          <p:cNvPr id="31" name="Text Placeholder 8">
            <a:extLst>
              <a:ext uri="{FF2B5EF4-FFF2-40B4-BE49-F238E27FC236}">
                <a16:creationId xmlns:a16="http://schemas.microsoft.com/office/drawing/2014/main" id="{7B492420-8A3E-4848-A951-45F663650635}"/>
              </a:ext>
            </a:extLst>
          </p:cNvPr>
          <p:cNvSpPr>
            <a:spLocks noGrp="1"/>
          </p:cNvSpPr>
          <p:nvPr>
            <p:ph type="body" sz="quarter" idx="20" hasCustomPrompt="1"/>
          </p:nvPr>
        </p:nvSpPr>
        <p:spPr>
          <a:xfrm>
            <a:off x="3827747" y="5481228"/>
            <a:ext cx="1296000" cy="431800"/>
          </a:xfrm>
        </p:spPr>
        <p:txBody>
          <a:bodyPr/>
          <a:lstStyle>
            <a:lvl1pPr marL="0" indent="0" algn="ctr">
              <a:buFontTx/>
              <a:buNone/>
              <a:defRPr sz="3200" b="1">
                <a:solidFill>
                  <a:schemeClr val="bg1"/>
                </a:solidFill>
                <a:latin typeface="Calibri" panose="020F0502020204030204" pitchFamily="34" charset="0"/>
                <a:cs typeface="Calibri" panose="020F0502020204030204" pitchFamily="34" charset="0"/>
              </a:defRPr>
            </a:lvl1pPr>
            <a:lvl2pPr marL="0" indent="0">
              <a:buFontTx/>
              <a:buNone/>
              <a:defRPr sz="3200" b="1">
                <a:solidFill>
                  <a:schemeClr val="bg1"/>
                </a:solidFill>
              </a:defRPr>
            </a:lvl2pPr>
            <a:lvl3pPr marL="0" indent="0">
              <a:buFontTx/>
              <a:buNone/>
              <a:defRPr sz="3200" b="1">
                <a:solidFill>
                  <a:schemeClr val="bg1"/>
                </a:solidFill>
              </a:defRPr>
            </a:lvl3pPr>
            <a:lvl4pPr marL="0" indent="0">
              <a:buFontTx/>
              <a:buNone/>
              <a:defRPr sz="3200" b="1">
                <a:solidFill>
                  <a:schemeClr val="bg1"/>
                </a:solidFill>
              </a:defRPr>
            </a:lvl4pPr>
            <a:lvl5pPr marL="0" indent="0">
              <a:buFontTx/>
              <a:buNone/>
              <a:defRPr sz="3200" b="1">
                <a:solidFill>
                  <a:schemeClr val="bg1"/>
                </a:solidFill>
              </a:defRPr>
            </a:lvl5pPr>
          </a:lstStyle>
          <a:p>
            <a:pPr lvl="0"/>
            <a:r>
              <a:rPr lang="en-US" dirty="0"/>
              <a:t>Add #</a:t>
            </a:r>
          </a:p>
        </p:txBody>
      </p:sp>
      <p:sp>
        <p:nvSpPr>
          <p:cNvPr id="32" name="Text Placeholder 8">
            <a:extLst>
              <a:ext uri="{FF2B5EF4-FFF2-40B4-BE49-F238E27FC236}">
                <a16:creationId xmlns:a16="http://schemas.microsoft.com/office/drawing/2014/main" id="{8803BE57-FE5C-4B56-A569-7508B2E7A7B4}"/>
              </a:ext>
            </a:extLst>
          </p:cNvPr>
          <p:cNvSpPr>
            <a:spLocks noGrp="1"/>
          </p:cNvSpPr>
          <p:nvPr>
            <p:ph type="body" sz="quarter" idx="21" hasCustomPrompt="1"/>
          </p:nvPr>
        </p:nvSpPr>
        <p:spPr>
          <a:xfrm>
            <a:off x="5448072" y="5481228"/>
            <a:ext cx="1296000" cy="431800"/>
          </a:xfrm>
        </p:spPr>
        <p:txBody>
          <a:bodyPr/>
          <a:lstStyle>
            <a:lvl1pPr marL="0" indent="0" algn="ctr">
              <a:buFontTx/>
              <a:buNone/>
              <a:defRPr sz="3200" b="1">
                <a:solidFill>
                  <a:schemeClr val="bg1"/>
                </a:solidFill>
                <a:latin typeface="Calibri" panose="020F0502020204030204" pitchFamily="34" charset="0"/>
                <a:cs typeface="Calibri" panose="020F0502020204030204" pitchFamily="34" charset="0"/>
              </a:defRPr>
            </a:lvl1pPr>
            <a:lvl2pPr marL="0" indent="0">
              <a:buFontTx/>
              <a:buNone/>
              <a:defRPr sz="3200" b="1">
                <a:solidFill>
                  <a:schemeClr val="bg1"/>
                </a:solidFill>
              </a:defRPr>
            </a:lvl2pPr>
            <a:lvl3pPr marL="0" indent="0">
              <a:buFontTx/>
              <a:buNone/>
              <a:defRPr sz="3200" b="1">
                <a:solidFill>
                  <a:schemeClr val="bg1"/>
                </a:solidFill>
              </a:defRPr>
            </a:lvl3pPr>
            <a:lvl4pPr marL="0" indent="0">
              <a:buFontTx/>
              <a:buNone/>
              <a:defRPr sz="3200" b="1">
                <a:solidFill>
                  <a:schemeClr val="bg1"/>
                </a:solidFill>
              </a:defRPr>
            </a:lvl4pPr>
            <a:lvl5pPr marL="0" indent="0">
              <a:buFontTx/>
              <a:buNone/>
              <a:defRPr sz="3200" b="1">
                <a:solidFill>
                  <a:schemeClr val="bg1"/>
                </a:solidFill>
              </a:defRPr>
            </a:lvl5pPr>
          </a:lstStyle>
          <a:p>
            <a:pPr lvl="0"/>
            <a:r>
              <a:rPr lang="en-US" dirty="0"/>
              <a:t>Add #</a:t>
            </a:r>
          </a:p>
        </p:txBody>
      </p:sp>
      <p:sp>
        <p:nvSpPr>
          <p:cNvPr id="33" name="Text Placeholder 8">
            <a:extLst>
              <a:ext uri="{FF2B5EF4-FFF2-40B4-BE49-F238E27FC236}">
                <a16:creationId xmlns:a16="http://schemas.microsoft.com/office/drawing/2014/main" id="{4EF3D4CB-949F-4BB0-82EC-4803E10DF2DE}"/>
              </a:ext>
            </a:extLst>
          </p:cNvPr>
          <p:cNvSpPr>
            <a:spLocks noGrp="1"/>
          </p:cNvSpPr>
          <p:nvPr>
            <p:ph type="body" sz="quarter" idx="22" hasCustomPrompt="1"/>
          </p:nvPr>
        </p:nvSpPr>
        <p:spPr>
          <a:xfrm>
            <a:off x="7068252" y="5481228"/>
            <a:ext cx="1296000" cy="431800"/>
          </a:xfrm>
        </p:spPr>
        <p:txBody>
          <a:bodyPr/>
          <a:lstStyle>
            <a:lvl1pPr marL="0" indent="0" algn="ctr">
              <a:buFontTx/>
              <a:buNone/>
              <a:defRPr sz="3200" b="1">
                <a:solidFill>
                  <a:schemeClr val="bg1"/>
                </a:solidFill>
                <a:latin typeface="Calibri" panose="020F0502020204030204" pitchFamily="34" charset="0"/>
                <a:cs typeface="Calibri" panose="020F0502020204030204" pitchFamily="34" charset="0"/>
              </a:defRPr>
            </a:lvl1pPr>
            <a:lvl2pPr marL="0" indent="0">
              <a:buFontTx/>
              <a:buNone/>
              <a:defRPr sz="3200" b="1">
                <a:solidFill>
                  <a:schemeClr val="bg1"/>
                </a:solidFill>
              </a:defRPr>
            </a:lvl2pPr>
            <a:lvl3pPr marL="0" indent="0">
              <a:buFontTx/>
              <a:buNone/>
              <a:defRPr sz="3200" b="1">
                <a:solidFill>
                  <a:schemeClr val="bg1"/>
                </a:solidFill>
              </a:defRPr>
            </a:lvl3pPr>
            <a:lvl4pPr marL="0" indent="0">
              <a:buFontTx/>
              <a:buNone/>
              <a:defRPr sz="3200" b="1">
                <a:solidFill>
                  <a:schemeClr val="bg1"/>
                </a:solidFill>
              </a:defRPr>
            </a:lvl4pPr>
            <a:lvl5pPr marL="0" indent="0">
              <a:buFontTx/>
              <a:buNone/>
              <a:defRPr sz="3200" b="1">
                <a:solidFill>
                  <a:schemeClr val="bg1"/>
                </a:solidFill>
              </a:defRPr>
            </a:lvl5pPr>
          </a:lstStyle>
          <a:p>
            <a:pPr lvl="0"/>
            <a:r>
              <a:rPr lang="en-US" dirty="0"/>
              <a:t>Add #</a:t>
            </a:r>
          </a:p>
        </p:txBody>
      </p:sp>
      <p:pic>
        <p:nvPicPr>
          <p:cNvPr id="37" name="Picture 36" descr="A close up of a logo&#10;&#10;Description automatically generated">
            <a:extLst>
              <a:ext uri="{FF2B5EF4-FFF2-40B4-BE49-F238E27FC236}">
                <a16:creationId xmlns:a16="http://schemas.microsoft.com/office/drawing/2014/main" id="{1EE13CAB-DC50-4308-B439-765694A01E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002" y="574698"/>
            <a:ext cx="864000" cy="261915"/>
          </a:xfrm>
          <a:prstGeom prst="rect">
            <a:avLst/>
          </a:prstGeom>
        </p:spPr>
      </p:pic>
      <p:sp>
        <p:nvSpPr>
          <p:cNvPr id="38" name="Text Placeholder 8">
            <a:extLst>
              <a:ext uri="{FF2B5EF4-FFF2-40B4-BE49-F238E27FC236}">
                <a16:creationId xmlns:a16="http://schemas.microsoft.com/office/drawing/2014/main" id="{B2E00AB4-4C10-4020-9059-3FCFA837ADD7}"/>
              </a:ext>
            </a:extLst>
          </p:cNvPr>
          <p:cNvSpPr>
            <a:spLocks noGrp="1"/>
          </p:cNvSpPr>
          <p:nvPr>
            <p:ph type="body" sz="quarter" idx="23" hasCustomPrompt="1"/>
          </p:nvPr>
        </p:nvSpPr>
        <p:spPr>
          <a:xfrm>
            <a:off x="3876726" y="3888558"/>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a:p>
            <a:pPr lvl="1"/>
            <a:endParaRPr lang="en-GB" dirty="0"/>
          </a:p>
        </p:txBody>
      </p:sp>
      <p:sp>
        <p:nvSpPr>
          <p:cNvPr id="40" name="Text Placeholder 8">
            <a:extLst>
              <a:ext uri="{FF2B5EF4-FFF2-40B4-BE49-F238E27FC236}">
                <a16:creationId xmlns:a16="http://schemas.microsoft.com/office/drawing/2014/main" id="{875DD7F4-DE4D-4816-A348-612DABA53080}"/>
              </a:ext>
            </a:extLst>
          </p:cNvPr>
          <p:cNvSpPr>
            <a:spLocks noGrp="1"/>
          </p:cNvSpPr>
          <p:nvPr>
            <p:ph type="body" sz="quarter" idx="24" hasCustomPrompt="1"/>
          </p:nvPr>
        </p:nvSpPr>
        <p:spPr>
          <a:xfrm>
            <a:off x="2216325" y="3888558"/>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p:txBody>
      </p:sp>
      <p:sp>
        <p:nvSpPr>
          <p:cNvPr id="41" name="Text Placeholder 8">
            <a:extLst>
              <a:ext uri="{FF2B5EF4-FFF2-40B4-BE49-F238E27FC236}">
                <a16:creationId xmlns:a16="http://schemas.microsoft.com/office/drawing/2014/main" id="{6027AFE9-0CAE-4162-B4F6-4CE329F86A5F}"/>
              </a:ext>
            </a:extLst>
          </p:cNvPr>
          <p:cNvSpPr>
            <a:spLocks noGrp="1"/>
          </p:cNvSpPr>
          <p:nvPr>
            <p:ph type="body" sz="quarter" idx="25" hasCustomPrompt="1"/>
          </p:nvPr>
        </p:nvSpPr>
        <p:spPr>
          <a:xfrm>
            <a:off x="5591944" y="3888558"/>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a:p>
            <a:pPr lvl="1"/>
            <a:endParaRPr lang="en-GB" dirty="0"/>
          </a:p>
        </p:txBody>
      </p:sp>
      <p:sp>
        <p:nvSpPr>
          <p:cNvPr id="3" name="Text Placeholder 2">
            <a:extLst>
              <a:ext uri="{FF2B5EF4-FFF2-40B4-BE49-F238E27FC236}">
                <a16:creationId xmlns:a16="http://schemas.microsoft.com/office/drawing/2014/main" id="{AB935258-B9D6-46F4-A9BE-C6676EA741BA}"/>
              </a:ext>
            </a:extLst>
          </p:cNvPr>
          <p:cNvSpPr>
            <a:spLocks noGrp="1"/>
          </p:cNvSpPr>
          <p:nvPr>
            <p:ph type="body" sz="quarter" idx="26" hasCustomPrompt="1"/>
          </p:nvPr>
        </p:nvSpPr>
        <p:spPr>
          <a:xfrm>
            <a:off x="2216150" y="2528900"/>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2" name="Text Placeholder 2">
            <a:extLst>
              <a:ext uri="{FF2B5EF4-FFF2-40B4-BE49-F238E27FC236}">
                <a16:creationId xmlns:a16="http://schemas.microsoft.com/office/drawing/2014/main" id="{47F62A42-5613-4D01-A4EF-2ADEE596A282}"/>
              </a:ext>
            </a:extLst>
          </p:cNvPr>
          <p:cNvSpPr>
            <a:spLocks noGrp="1"/>
          </p:cNvSpPr>
          <p:nvPr>
            <p:ph type="body" sz="quarter" idx="27" hasCustomPrompt="1"/>
          </p:nvPr>
        </p:nvSpPr>
        <p:spPr>
          <a:xfrm>
            <a:off x="3888320" y="2547548"/>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3" name="Text Placeholder 2">
            <a:extLst>
              <a:ext uri="{FF2B5EF4-FFF2-40B4-BE49-F238E27FC236}">
                <a16:creationId xmlns:a16="http://schemas.microsoft.com/office/drawing/2014/main" id="{E4F1CE89-005C-4339-91D5-B402EE97C338}"/>
              </a:ext>
            </a:extLst>
          </p:cNvPr>
          <p:cNvSpPr>
            <a:spLocks noGrp="1"/>
          </p:cNvSpPr>
          <p:nvPr>
            <p:ph type="body" sz="quarter" idx="28" hasCustomPrompt="1"/>
          </p:nvPr>
        </p:nvSpPr>
        <p:spPr>
          <a:xfrm>
            <a:off x="5627980" y="2540112"/>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4" name="Text Placeholder 2">
            <a:extLst>
              <a:ext uri="{FF2B5EF4-FFF2-40B4-BE49-F238E27FC236}">
                <a16:creationId xmlns:a16="http://schemas.microsoft.com/office/drawing/2014/main" id="{112D8790-621E-4D9F-8B5A-866B95188D4B}"/>
              </a:ext>
            </a:extLst>
          </p:cNvPr>
          <p:cNvSpPr>
            <a:spLocks noGrp="1"/>
          </p:cNvSpPr>
          <p:nvPr>
            <p:ph type="body" sz="quarter" idx="29" hasCustomPrompt="1"/>
          </p:nvPr>
        </p:nvSpPr>
        <p:spPr>
          <a:xfrm>
            <a:off x="7294859" y="2540112"/>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5" name="Text Placeholder 2">
            <a:extLst>
              <a:ext uri="{FF2B5EF4-FFF2-40B4-BE49-F238E27FC236}">
                <a16:creationId xmlns:a16="http://schemas.microsoft.com/office/drawing/2014/main" id="{2611EBD4-9501-446E-9252-943A59DBFDB1}"/>
              </a:ext>
            </a:extLst>
          </p:cNvPr>
          <p:cNvSpPr>
            <a:spLocks noGrp="1"/>
          </p:cNvSpPr>
          <p:nvPr>
            <p:ph type="body" sz="quarter" idx="30" hasCustomPrompt="1"/>
          </p:nvPr>
        </p:nvSpPr>
        <p:spPr>
          <a:xfrm>
            <a:off x="9013989" y="2508500"/>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6" name="Text Placeholder 2">
            <a:extLst>
              <a:ext uri="{FF2B5EF4-FFF2-40B4-BE49-F238E27FC236}">
                <a16:creationId xmlns:a16="http://schemas.microsoft.com/office/drawing/2014/main" id="{F283B197-5549-46ED-8BBF-33E9FF6B84C6}"/>
              </a:ext>
            </a:extLst>
          </p:cNvPr>
          <p:cNvSpPr>
            <a:spLocks noGrp="1"/>
          </p:cNvSpPr>
          <p:nvPr>
            <p:ph type="body" sz="quarter" idx="31" hasCustomPrompt="1"/>
          </p:nvPr>
        </p:nvSpPr>
        <p:spPr>
          <a:xfrm>
            <a:off x="3827812" y="5948802"/>
            <a:ext cx="1296000" cy="288408"/>
          </a:xfrm>
        </p:spPr>
        <p:txBody>
          <a:bodyPr vert="horz"/>
          <a:lstStyle>
            <a:lvl1pPr marL="0" indent="0" algn="ctr">
              <a:buNone/>
              <a:defRPr sz="1800">
                <a:solidFill>
                  <a:schemeClr val="bg1"/>
                </a:solidFill>
              </a:defRPr>
            </a:lvl1pPr>
            <a:lvl2pPr marL="0" indent="0" algn="ctr">
              <a:buNone/>
              <a:defRPr sz="1800">
                <a:solidFill>
                  <a:schemeClr val="bg1"/>
                </a:solidFill>
              </a:defRPr>
            </a:lvl2pPr>
            <a:lvl3pPr marL="0" indent="0" algn="ctr">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Countries</a:t>
            </a:r>
          </a:p>
        </p:txBody>
      </p:sp>
      <p:sp>
        <p:nvSpPr>
          <p:cNvPr id="47" name="Text Placeholder 2">
            <a:extLst>
              <a:ext uri="{FF2B5EF4-FFF2-40B4-BE49-F238E27FC236}">
                <a16:creationId xmlns:a16="http://schemas.microsoft.com/office/drawing/2014/main" id="{7D978B86-8CB9-47CB-8818-C8D324410E50}"/>
              </a:ext>
            </a:extLst>
          </p:cNvPr>
          <p:cNvSpPr>
            <a:spLocks noGrp="1"/>
          </p:cNvSpPr>
          <p:nvPr>
            <p:ph type="body" sz="quarter" idx="32" hasCustomPrompt="1"/>
          </p:nvPr>
        </p:nvSpPr>
        <p:spPr>
          <a:xfrm>
            <a:off x="5448072" y="5948802"/>
            <a:ext cx="1296000" cy="288408"/>
          </a:xfrm>
        </p:spPr>
        <p:txBody>
          <a:bodyPr vert="horz"/>
          <a:lstStyle>
            <a:lvl1pPr marL="0" indent="0" algn="ctr">
              <a:buNone/>
              <a:defRPr sz="1800">
                <a:solidFill>
                  <a:schemeClr val="bg1"/>
                </a:solidFill>
              </a:defRPr>
            </a:lvl1pPr>
            <a:lvl2pPr marL="0" indent="0" algn="ctr">
              <a:buNone/>
              <a:defRPr sz="1800">
                <a:solidFill>
                  <a:schemeClr val="bg1"/>
                </a:solidFill>
              </a:defRPr>
            </a:lvl2pPr>
            <a:lvl3pPr marL="0" indent="0" algn="ctr">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Offices</a:t>
            </a:r>
          </a:p>
        </p:txBody>
      </p:sp>
      <p:sp>
        <p:nvSpPr>
          <p:cNvPr id="48" name="Text Placeholder 2">
            <a:extLst>
              <a:ext uri="{FF2B5EF4-FFF2-40B4-BE49-F238E27FC236}">
                <a16:creationId xmlns:a16="http://schemas.microsoft.com/office/drawing/2014/main" id="{6548C70A-D3A8-40A5-8C03-95FBEC08DD8C}"/>
              </a:ext>
            </a:extLst>
          </p:cNvPr>
          <p:cNvSpPr>
            <a:spLocks noGrp="1"/>
          </p:cNvSpPr>
          <p:nvPr>
            <p:ph type="body" sz="quarter" idx="33" hasCustomPrompt="1"/>
          </p:nvPr>
        </p:nvSpPr>
        <p:spPr>
          <a:xfrm>
            <a:off x="7068252" y="5948802"/>
            <a:ext cx="1296000" cy="288408"/>
          </a:xfrm>
        </p:spPr>
        <p:txBody>
          <a:bodyPr vert="horz"/>
          <a:lstStyle>
            <a:lvl1pPr marL="0" indent="0" algn="ctr">
              <a:buNone/>
              <a:defRPr sz="1800">
                <a:solidFill>
                  <a:schemeClr val="bg1"/>
                </a:solidFill>
              </a:defRPr>
            </a:lvl1pPr>
            <a:lvl2pPr marL="0" indent="0" algn="ctr">
              <a:buNone/>
              <a:defRPr sz="1800">
                <a:solidFill>
                  <a:schemeClr val="bg1"/>
                </a:solidFill>
              </a:defRPr>
            </a:lvl2pPr>
            <a:lvl3pPr marL="0" indent="0" algn="ctr">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People</a:t>
            </a:r>
          </a:p>
        </p:txBody>
      </p:sp>
      <p:sp>
        <p:nvSpPr>
          <p:cNvPr id="4" name="Date Placeholder 3">
            <a:extLst>
              <a:ext uri="{FF2B5EF4-FFF2-40B4-BE49-F238E27FC236}">
                <a16:creationId xmlns:a16="http://schemas.microsoft.com/office/drawing/2014/main" id="{2BBC03BE-FBC9-4A96-8EF8-34B522DA3FDC}"/>
              </a:ext>
            </a:extLst>
          </p:cNvPr>
          <p:cNvSpPr>
            <a:spLocks noGrp="1"/>
          </p:cNvSpPr>
          <p:nvPr>
            <p:ph type="dt" sz="half" idx="34"/>
          </p:nvPr>
        </p:nvSpPr>
        <p:spPr/>
        <p:txBody>
          <a:bodyPr/>
          <a:lstStyle/>
          <a:p>
            <a:fld id="{656FA36A-C9FF-4532-90C4-A67609870918}" type="datetime4">
              <a:rPr lang="en-GB" smtClean="0"/>
              <a:t>28 July 2021</a:t>
            </a:fld>
            <a:endParaRPr lang="en-GB"/>
          </a:p>
        </p:txBody>
      </p:sp>
      <p:sp>
        <p:nvSpPr>
          <p:cNvPr id="5" name="Footer Placeholder 4">
            <a:extLst>
              <a:ext uri="{FF2B5EF4-FFF2-40B4-BE49-F238E27FC236}">
                <a16:creationId xmlns:a16="http://schemas.microsoft.com/office/drawing/2014/main" id="{468B1EEC-237C-460A-A3D3-B0B577F953C1}"/>
              </a:ext>
            </a:extLst>
          </p:cNvPr>
          <p:cNvSpPr>
            <a:spLocks noGrp="1"/>
          </p:cNvSpPr>
          <p:nvPr>
            <p:ph type="ftr" sz="quarter" idx="35"/>
          </p:nvPr>
        </p:nvSpPr>
        <p:spPr/>
        <p:txBody>
          <a:bodyPr/>
          <a:lstStyle>
            <a:lvl1pPr>
              <a:defRPr>
                <a:solidFill>
                  <a:schemeClr val="bg1"/>
                </a:solidFill>
              </a:defRPr>
            </a:lvl1pPr>
          </a:lstStyle>
          <a:p>
            <a:r>
              <a:rPr lang="en-US"/>
              <a:t>Confidential or  Internal use only To edit go to Insert then Header &amp; Footer</a:t>
            </a:r>
            <a:endParaRPr lang="en-GB" dirty="0"/>
          </a:p>
        </p:txBody>
      </p:sp>
      <p:sp>
        <p:nvSpPr>
          <p:cNvPr id="6" name="Slide Number Placeholder 5">
            <a:extLst>
              <a:ext uri="{FF2B5EF4-FFF2-40B4-BE49-F238E27FC236}">
                <a16:creationId xmlns:a16="http://schemas.microsoft.com/office/drawing/2014/main" id="{3A1B6AD8-A7EF-4F70-85AC-233F5DD34440}"/>
              </a:ext>
            </a:extLst>
          </p:cNvPr>
          <p:cNvSpPr>
            <a:spLocks noGrp="1"/>
          </p:cNvSpPr>
          <p:nvPr>
            <p:ph type="sldNum" sz="quarter" idx="36"/>
          </p:nvPr>
        </p:nvSpPr>
        <p:spPr/>
        <p:txBody>
          <a:bodyPr/>
          <a:lstStyle>
            <a:lvl1pPr>
              <a:defRPr>
                <a:solidFill>
                  <a:schemeClr val="bg1"/>
                </a:solidFill>
              </a:defRPr>
            </a:lvl1pPr>
          </a:lstStyle>
          <a:p>
            <a:fld id="{65B1A7E8-4DD2-4067-A6EB-B23BAB659964}" type="slidenum">
              <a:rPr lang="en-GB" smtClean="0"/>
              <a:pPr/>
              <a:t>‹#›</a:t>
            </a:fld>
            <a:endParaRPr lang="en-GB"/>
          </a:p>
        </p:txBody>
      </p:sp>
    </p:spTree>
    <p:extLst>
      <p:ext uri="{BB962C8B-B14F-4D97-AF65-F5344CB8AC3E}">
        <p14:creationId xmlns:p14="http://schemas.microsoft.com/office/powerpoint/2010/main" val="4115980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ighlights 3">
    <p:bg>
      <p:bgPr>
        <a:solidFill>
          <a:schemeClr val="bg1">
            <a:lumMod val="75000"/>
          </a:schemeClr>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957462D8-2818-4A53-AED8-26814DF25CD7}"/>
              </a:ext>
            </a:extLst>
          </p:cNvPr>
          <p:cNvPicPr>
            <a:picLocks/>
          </p:cNvPicPr>
          <p:nvPr userDrawn="1"/>
        </p:nvPicPr>
        <p:blipFill rotWithShape="1">
          <a:blip r:embed="rId2">
            <a:extLst>
              <a:ext uri="{28A0092B-C50C-407E-A947-70E740481C1C}">
                <a14:useLocalDpi xmlns:a14="http://schemas.microsoft.com/office/drawing/2010/main" val="0"/>
              </a:ext>
            </a:extLst>
          </a:blip>
          <a:srcRect l="24394" t="267" r="22363" b="50689"/>
          <a:stretch/>
        </p:blipFill>
        <p:spPr>
          <a:xfrm>
            <a:off x="0" y="1"/>
            <a:ext cx="12193200" cy="6858000"/>
          </a:xfrm>
          <a:prstGeom prst="rect">
            <a:avLst/>
          </a:prstGeom>
        </p:spPr>
      </p:pic>
      <p:sp>
        <p:nvSpPr>
          <p:cNvPr id="7" name="Rectangle 6">
            <a:extLst>
              <a:ext uri="{FF2B5EF4-FFF2-40B4-BE49-F238E27FC236}">
                <a16:creationId xmlns:a16="http://schemas.microsoft.com/office/drawing/2014/main" id="{C75F338C-F926-4716-BD22-C56EBAF4B0C2}"/>
              </a:ext>
            </a:extLst>
          </p:cNvPr>
          <p:cNvSpPr/>
          <p:nvPr userDrawn="1"/>
        </p:nvSpPr>
        <p:spPr>
          <a:xfrm>
            <a:off x="1991544" y="2024844"/>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Rectangle 12">
            <a:extLst>
              <a:ext uri="{FF2B5EF4-FFF2-40B4-BE49-F238E27FC236}">
                <a16:creationId xmlns:a16="http://schemas.microsoft.com/office/drawing/2014/main" id="{5174F61B-0B3B-43B0-986E-76A4CD0F110F}"/>
              </a:ext>
            </a:extLst>
          </p:cNvPr>
          <p:cNvSpPr/>
          <p:nvPr userDrawn="1"/>
        </p:nvSpPr>
        <p:spPr>
          <a:xfrm>
            <a:off x="3719736" y="2888940"/>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Rectangle 16">
            <a:extLst>
              <a:ext uri="{FF2B5EF4-FFF2-40B4-BE49-F238E27FC236}">
                <a16:creationId xmlns:a16="http://schemas.microsoft.com/office/drawing/2014/main" id="{FECCA116-CE01-4CDD-8A11-AD2397CE1431}"/>
              </a:ext>
            </a:extLst>
          </p:cNvPr>
          <p:cNvSpPr/>
          <p:nvPr userDrawn="1"/>
        </p:nvSpPr>
        <p:spPr>
          <a:xfrm>
            <a:off x="5447928" y="2024844"/>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1" name="Rectangle 20">
            <a:extLst>
              <a:ext uri="{FF2B5EF4-FFF2-40B4-BE49-F238E27FC236}">
                <a16:creationId xmlns:a16="http://schemas.microsoft.com/office/drawing/2014/main" id="{08089AB3-A813-455C-A738-508A59F69F24}"/>
              </a:ext>
            </a:extLst>
          </p:cNvPr>
          <p:cNvSpPr/>
          <p:nvPr userDrawn="1"/>
        </p:nvSpPr>
        <p:spPr>
          <a:xfrm>
            <a:off x="7176120" y="2888940"/>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Rectangle 25">
            <a:extLst>
              <a:ext uri="{FF2B5EF4-FFF2-40B4-BE49-F238E27FC236}">
                <a16:creationId xmlns:a16="http://schemas.microsoft.com/office/drawing/2014/main" id="{BFC09D59-F408-4A2B-B96C-36BCB2D5CDA4}"/>
              </a:ext>
            </a:extLst>
          </p:cNvPr>
          <p:cNvSpPr/>
          <p:nvPr userDrawn="1"/>
        </p:nvSpPr>
        <p:spPr>
          <a:xfrm>
            <a:off x="8895555" y="2024844"/>
            <a:ext cx="1368152"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4" name="Text Placeholder 8">
            <a:extLst>
              <a:ext uri="{FF2B5EF4-FFF2-40B4-BE49-F238E27FC236}">
                <a16:creationId xmlns:a16="http://schemas.microsoft.com/office/drawing/2014/main" id="{B0A12DB7-075D-41C5-939D-4120E5E0A6F6}"/>
              </a:ext>
            </a:extLst>
          </p:cNvPr>
          <p:cNvSpPr>
            <a:spLocks noGrp="1"/>
          </p:cNvSpPr>
          <p:nvPr>
            <p:ph type="body" sz="quarter" idx="17" hasCustomPrompt="1"/>
          </p:nvPr>
        </p:nvSpPr>
        <p:spPr>
          <a:xfrm>
            <a:off x="9012324" y="3470549"/>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a:p>
            <a:pPr lvl="1"/>
            <a:endParaRPr lang="en-GB" dirty="0"/>
          </a:p>
        </p:txBody>
      </p:sp>
      <p:sp>
        <p:nvSpPr>
          <p:cNvPr id="28" name="Text Placeholder 8">
            <a:extLst>
              <a:ext uri="{FF2B5EF4-FFF2-40B4-BE49-F238E27FC236}">
                <a16:creationId xmlns:a16="http://schemas.microsoft.com/office/drawing/2014/main" id="{970A90E9-1D6D-42A1-A88E-DE8AC8A7E9C1}"/>
              </a:ext>
            </a:extLst>
          </p:cNvPr>
          <p:cNvSpPr>
            <a:spLocks noGrp="1"/>
          </p:cNvSpPr>
          <p:nvPr>
            <p:ph type="body" sz="quarter" idx="18" hasCustomPrompt="1"/>
          </p:nvPr>
        </p:nvSpPr>
        <p:spPr>
          <a:xfrm>
            <a:off x="7294859" y="4334645"/>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p:txBody>
      </p:sp>
      <p:sp>
        <p:nvSpPr>
          <p:cNvPr id="29" name="Text Placeholder 8">
            <a:extLst>
              <a:ext uri="{FF2B5EF4-FFF2-40B4-BE49-F238E27FC236}">
                <a16:creationId xmlns:a16="http://schemas.microsoft.com/office/drawing/2014/main" id="{FF404F08-F84F-432B-8459-D208D1C128AE}"/>
              </a:ext>
            </a:extLst>
          </p:cNvPr>
          <p:cNvSpPr>
            <a:spLocks noGrp="1"/>
          </p:cNvSpPr>
          <p:nvPr>
            <p:ph type="body" sz="quarter" idx="19" hasCustomPrompt="1"/>
          </p:nvPr>
        </p:nvSpPr>
        <p:spPr>
          <a:xfrm>
            <a:off x="982662" y="548680"/>
            <a:ext cx="2377033"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Add year</a:t>
            </a:r>
          </a:p>
        </p:txBody>
      </p:sp>
      <p:sp>
        <p:nvSpPr>
          <p:cNvPr id="31" name="Text Placeholder 8">
            <a:extLst>
              <a:ext uri="{FF2B5EF4-FFF2-40B4-BE49-F238E27FC236}">
                <a16:creationId xmlns:a16="http://schemas.microsoft.com/office/drawing/2014/main" id="{7B492420-8A3E-4848-A951-45F663650635}"/>
              </a:ext>
            </a:extLst>
          </p:cNvPr>
          <p:cNvSpPr>
            <a:spLocks noGrp="1"/>
          </p:cNvSpPr>
          <p:nvPr>
            <p:ph type="body" sz="quarter" idx="20" hasCustomPrompt="1"/>
          </p:nvPr>
        </p:nvSpPr>
        <p:spPr>
          <a:xfrm>
            <a:off x="3827747" y="5481228"/>
            <a:ext cx="1296000" cy="431800"/>
          </a:xfrm>
        </p:spPr>
        <p:txBody>
          <a:bodyPr/>
          <a:lstStyle>
            <a:lvl1pPr marL="0" indent="0" algn="ctr">
              <a:buFontTx/>
              <a:buNone/>
              <a:defRPr sz="3200" b="1">
                <a:solidFill>
                  <a:schemeClr val="bg1"/>
                </a:solidFill>
                <a:latin typeface="Calibri" panose="020F0502020204030204" pitchFamily="34" charset="0"/>
                <a:cs typeface="Calibri" panose="020F0502020204030204" pitchFamily="34" charset="0"/>
              </a:defRPr>
            </a:lvl1pPr>
            <a:lvl2pPr marL="0" indent="0">
              <a:buFontTx/>
              <a:buNone/>
              <a:defRPr sz="3200" b="1">
                <a:solidFill>
                  <a:schemeClr val="bg1"/>
                </a:solidFill>
              </a:defRPr>
            </a:lvl2pPr>
            <a:lvl3pPr marL="0" indent="0">
              <a:buFontTx/>
              <a:buNone/>
              <a:defRPr sz="3200" b="1">
                <a:solidFill>
                  <a:schemeClr val="bg1"/>
                </a:solidFill>
              </a:defRPr>
            </a:lvl3pPr>
            <a:lvl4pPr marL="0" indent="0">
              <a:buFontTx/>
              <a:buNone/>
              <a:defRPr sz="3200" b="1">
                <a:solidFill>
                  <a:schemeClr val="bg1"/>
                </a:solidFill>
              </a:defRPr>
            </a:lvl4pPr>
            <a:lvl5pPr marL="0" indent="0">
              <a:buFontTx/>
              <a:buNone/>
              <a:defRPr sz="3200" b="1">
                <a:solidFill>
                  <a:schemeClr val="bg1"/>
                </a:solidFill>
              </a:defRPr>
            </a:lvl5pPr>
          </a:lstStyle>
          <a:p>
            <a:pPr lvl="0"/>
            <a:r>
              <a:rPr lang="en-US" dirty="0"/>
              <a:t>Add #</a:t>
            </a:r>
          </a:p>
        </p:txBody>
      </p:sp>
      <p:sp>
        <p:nvSpPr>
          <p:cNvPr id="32" name="Text Placeholder 8">
            <a:extLst>
              <a:ext uri="{FF2B5EF4-FFF2-40B4-BE49-F238E27FC236}">
                <a16:creationId xmlns:a16="http://schemas.microsoft.com/office/drawing/2014/main" id="{8803BE57-FE5C-4B56-A569-7508B2E7A7B4}"/>
              </a:ext>
            </a:extLst>
          </p:cNvPr>
          <p:cNvSpPr>
            <a:spLocks noGrp="1"/>
          </p:cNvSpPr>
          <p:nvPr>
            <p:ph type="body" sz="quarter" idx="21" hasCustomPrompt="1"/>
          </p:nvPr>
        </p:nvSpPr>
        <p:spPr>
          <a:xfrm>
            <a:off x="5448072" y="5481228"/>
            <a:ext cx="1296000" cy="431800"/>
          </a:xfrm>
        </p:spPr>
        <p:txBody>
          <a:bodyPr/>
          <a:lstStyle>
            <a:lvl1pPr marL="0" indent="0" algn="ctr">
              <a:buFontTx/>
              <a:buNone/>
              <a:defRPr sz="3200" b="1">
                <a:solidFill>
                  <a:schemeClr val="bg1"/>
                </a:solidFill>
                <a:latin typeface="Calibri" panose="020F0502020204030204" pitchFamily="34" charset="0"/>
                <a:cs typeface="Calibri" panose="020F0502020204030204" pitchFamily="34" charset="0"/>
              </a:defRPr>
            </a:lvl1pPr>
            <a:lvl2pPr marL="0" indent="0">
              <a:buFontTx/>
              <a:buNone/>
              <a:defRPr sz="3200" b="1">
                <a:solidFill>
                  <a:schemeClr val="bg1"/>
                </a:solidFill>
              </a:defRPr>
            </a:lvl2pPr>
            <a:lvl3pPr marL="0" indent="0">
              <a:buFontTx/>
              <a:buNone/>
              <a:defRPr sz="3200" b="1">
                <a:solidFill>
                  <a:schemeClr val="bg1"/>
                </a:solidFill>
              </a:defRPr>
            </a:lvl3pPr>
            <a:lvl4pPr marL="0" indent="0">
              <a:buFontTx/>
              <a:buNone/>
              <a:defRPr sz="3200" b="1">
                <a:solidFill>
                  <a:schemeClr val="bg1"/>
                </a:solidFill>
              </a:defRPr>
            </a:lvl4pPr>
            <a:lvl5pPr marL="0" indent="0">
              <a:buFontTx/>
              <a:buNone/>
              <a:defRPr sz="3200" b="1">
                <a:solidFill>
                  <a:schemeClr val="bg1"/>
                </a:solidFill>
              </a:defRPr>
            </a:lvl5pPr>
          </a:lstStyle>
          <a:p>
            <a:pPr lvl="0"/>
            <a:r>
              <a:rPr lang="en-US" dirty="0"/>
              <a:t>Add #</a:t>
            </a:r>
          </a:p>
        </p:txBody>
      </p:sp>
      <p:sp>
        <p:nvSpPr>
          <p:cNvPr id="33" name="Text Placeholder 8">
            <a:extLst>
              <a:ext uri="{FF2B5EF4-FFF2-40B4-BE49-F238E27FC236}">
                <a16:creationId xmlns:a16="http://schemas.microsoft.com/office/drawing/2014/main" id="{4EF3D4CB-949F-4BB0-82EC-4803E10DF2DE}"/>
              </a:ext>
            </a:extLst>
          </p:cNvPr>
          <p:cNvSpPr>
            <a:spLocks noGrp="1"/>
          </p:cNvSpPr>
          <p:nvPr>
            <p:ph type="body" sz="quarter" idx="22" hasCustomPrompt="1"/>
          </p:nvPr>
        </p:nvSpPr>
        <p:spPr>
          <a:xfrm>
            <a:off x="7068252" y="5481228"/>
            <a:ext cx="1296000" cy="431800"/>
          </a:xfrm>
        </p:spPr>
        <p:txBody>
          <a:bodyPr/>
          <a:lstStyle>
            <a:lvl1pPr marL="0" indent="0" algn="ctr">
              <a:buFontTx/>
              <a:buNone/>
              <a:defRPr sz="3200" b="1">
                <a:solidFill>
                  <a:schemeClr val="bg1"/>
                </a:solidFill>
                <a:latin typeface="Calibri" panose="020F0502020204030204" pitchFamily="34" charset="0"/>
                <a:cs typeface="Calibri" panose="020F0502020204030204" pitchFamily="34" charset="0"/>
              </a:defRPr>
            </a:lvl1pPr>
            <a:lvl2pPr marL="0" indent="0">
              <a:buFontTx/>
              <a:buNone/>
              <a:defRPr sz="3200" b="1">
                <a:solidFill>
                  <a:schemeClr val="bg1"/>
                </a:solidFill>
              </a:defRPr>
            </a:lvl2pPr>
            <a:lvl3pPr marL="0" indent="0">
              <a:buFontTx/>
              <a:buNone/>
              <a:defRPr sz="3200" b="1">
                <a:solidFill>
                  <a:schemeClr val="bg1"/>
                </a:solidFill>
              </a:defRPr>
            </a:lvl3pPr>
            <a:lvl4pPr marL="0" indent="0">
              <a:buFontTx/>
              <a:buNone/>
              <a:defRPr sz="3200" b="1">
                <a:solidFill>
                  <a:schemeClr val="bg1"/>
                </a:solidFill>
              </a:defRPr>
            </a:lvl4pPr>
            <a:lvl5pPr marL="0" indent="0">
              <a:buFontTx/>
              <a:buNone/>
              <a:defRPr sz="3200" b="1">
                <a:solidFill>
                  <a:schemeClr val="bg1"/>
                </a:solidFill>
              </a:defRPr>
            </a:lvl5pPr>
          </a:lstStyle>
          <a:p>
            <a:pPr lvl="0"/>
            <a:r>
              <a:rPr lang="en-US" dirty="0"/>
              <a:t>Add #</a:t>
            </a:r>
          </a:p>
        </p:txBody>
      </p:sp>
      <p:pic>
        <p:nvPicPr>
          <p:cNvPr id="37" name="Picture 36" descr="A close up of a logo&#10;&#10;Description automatically generated">
            <a:extLst>
              <a:ext uri="{FF2B5EF4-FFF2-40B4-BE49-F238E27FC236}">
                <a16:creationId xmlns:a16="http://schemas.microsoft.com/office/drawing/2014/main" id="{1EE13CAB-DC50-4308-B439-765694A01E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002" y="574698"/>
            <a:ext cx="864000" cy="261915"/>
          </a:xfrm>
          <a:prstGeom prst="rect">
            <a:avLst/>
          </a:prstGeom>
        </p:spPr>
      </p:pic>
      <p:sp>
        <p:nvSpPr>
          <p:cNvPr id="38" name="Text Placeholder 8">
            <a:extLst>
              <a:ext uri="{FF2B5EF4-FFF2-40B4-BE49-F238E27FC236}">
                <a16:creationId xmlns:a16="http://schemas.microsoft.com/office/drawing/2014/main" id="{B2E00AB4-4C10-4020-9059-3FCFA837ADD7}"/>
              </a:ext>
            </a:extLst>
          </p:cNvPr>
          <p:cNvSpPr>
            <a:spLocks noGrp="1"/>
          </p:cNvSpPr>
          <p:nvPr>
            <p:ph type="body" sz="quarter" idx="23" hasCustomPrompt="1"/>
          </p:nvPr>
        </p:nvSpPr>
        <p:spPr>
          <a:xfrm>
            <a:off x="3876726" y="4334645"/>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a:p>
            <a:pPr lvl="1"/>
            <a:endParaRPr lang="en-GB" dirty="0"/>
          </a:p>
        </p:txBody>
      </p:sp>
      <p:sp>
        <p:nvSpPr>
          <p:cNvPr id="40" name="Text Placeholder 8">
            <a:extLst>
              <a:ext uri="{FF2B5EF4-FFF2-40B4-BE49-F238E27FC236}">
                <a16:creationId xmlns:a16="http://schemas.microsoft.com/office/drawing/2014/main" id="{875DD7F4-DE4D-4816-A348-612DABA53080}"/>
              </a:ext>
            </a:extLst>
          </p:cNvPr>
          <p:cNvSpPr>
            <a:spLocks noGrp="1"/>
          </p:cNvSpPr>
          <p:nvPr>
            <p:ph type="body" sz="quarter" idx="24" hasCustomPrompt="1"/>
          </p:nvPr>
        </p:nvSpPr>
        <p:spPr>
          <a:xfrm>
            <a:off x="2216325" y="3470549"/>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p:txBody>
      </p:sp>
      <p:sp>
        <p:nvSpPr>
          <p:cNvPr id="41" name="Text Placeholder 8">
            <a:extLst>
              <a:ext uri="{FF2B5EF4-FFF2-40B4-BE49-F238E27FC236}">
                <a16:creationId xmlns:a16="http://schemas.microsoft.com/office/drawing/2014/main" id="{6027AFE9-0CAE-4162-B4F6-4CE329F86A5F}"/>
              </a:ext>
            </a:extLst>
          </p:cNvPr>
          <p:cNvSpPr>
            <a:spLocks noGrp="1"/>
          </p:cNvSpPr>
          <p:nvPr>
            <p:ph type="body" sz="quarter" idx="25" hasCustomPrompt="1"/>
          </p:nvPr>
        </p:nvSpPr>
        <p:spPr>
          <a:xfrm>
            <a:off x="5591944" y="3470549"/>
            <a:ext cx="1152128" cy="431800"/>
          </a:xfrm>
        </p:spPr>
        <p:txBody>
          <a:bodyPr/>
          <a:lstStyle>
            <a:lvl1pPr marL="0" indent="0">
              <a:buFontTx/>
              <a:buNone/>
              <a:defRPr sz="2800" b="1">
                <a:solidFill>
                  <a:schemeClr val="bg1"/>
                </a:solidFill>
              </a:defRPr>
            </a:lvl1pPr>
            <a:lvl2pPr marL="0" indent="0">
              <a:buFontTx/>
              <a:buNone/>
              <a:defRPr sz="2800" b="1">
                <a:solidFill>
                  <a:schemeClr val="bg1"/>
                </a:solidFill>
              </a:defRPr>
            </a:lvl2pPr>
            <a:lvl3pPr marL="0" indent="0">
              <a:buFontTx/>
              <a:buNone/>
              <a:defRPr sz="2800" b="1">
                <a:solidFill>
                  <a:schemeClr val="bg1"/>
                </a:solidFill>
              </a:defRPr>
            </a:lvl3pPr>
            <a:lvl4pPr marL="0" indent="0">
              <a:buFontTx/>
              <a:buNone/>
              <a:defRPr sz="2800" b="1">
                <a:solidFill>
                  <a:schemeClr val="bg1"/>
                </a:solidFill>
              </a:defRPr>
            </a:lvl4pPr>
            <a:lvl5pPr marL="0" indent="0">
              <a:buFontTx/>
              <a:buNone/>
              <a:defRPr sz="2800" b="1">
                <a:solidFill>
                  <a:schemeClr val="bg1"/>
                </a:solidFill>
              </a:defRPr>
            </a:lvl5pPr>
          </a:lstStyle>
          <a:p>
            <a:pPr lvl="0"/>
            <a:r>
              <a:rPr lang="en-US" dirty="0"/>
              <a:t>Text</a:t>
            </a:r>
          </a:p>
          <a:p>
            <a:pPr lvl="1"/>
            <a:endParaRPr lang="en-GB" dirty="0"/>
          </a:p>
        </p:txBody>
      </p:sp>
      <p:sp>
        <p:nvSpPr>
          <p:cNvPr id="3" name="Text Placeholder 2">
            <a:extLst>
              <a:ext uri="{FF2B5EF4-FFF2-40B4-BE49-F238E27FC236}">
                <a16:creationId xmlns:a16="http://schemas.microsoft.com/office/drawing/2014/main" id="{AB935258-B9D6-46F4-A9BE-C6676EA741BA}"/>
              </a:ext>
            </a:extLst>
          </p:cNvPr>
          <p:cNvSpPr>
            <a:spLocks noGrp="1"/>
          </p:cNvSpPr>
          <p:nvPr>
            <p:ph type="body" sz="quarter" idx="26" hasCustomPrompt="1"/>
          </p:nvPr>
        </p:nvSpPr>
        <p:spPr>
          <a:xfrm>
            <a:off x="2216150" y="2110891"/>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2" name="Text Placeholder 2">
            <a:extLst>
              <a:ext uri="{FF2B5EF4-FFF2-40B4-BE49-F238E27FC236}">
                <a16:creationId xmlns:a16="http://schemas.microsoft.com/office/drawing/2014/main" id="{47F62A42-5613-4D01-A4EF-2ADEE596A282}"/>
              </a:ext>
            </a:extLst>
          </p:cNvPr>
          <p:cNvSpPr>
            <a:spLocks noGrp="1"/>
          </p:cNvSpPr>
          <p:nvPr>
            <p:ph type="body" sz="quarter" idx="27" hasCustomPrompt="1"/>
          </p:nvPr>
        </p:nvSpPr>
        <p:spPr>
          <a:xfrm>
            <a:off x="3888320" y="2993635"/>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3" name="Text Placeholder 2">
            <a:extLst>
              <a:ext uri="{FF2B5EF4-FFF2-40B4-BE49-F238E27FC236}">
                <a16:creationId xmlns:a16="http://schemas.microsoft.com/office/drawing/2014/main" id="{E4F1CE89-005C-4339-91D5-B402EE97C338}"/>
              </a:ext>
            </a:extLst>
          </p:cNvPr>
          <p:cNvSpPr>
            <a:spLocks noGrp="1"/>
          </p:cNvSpPr>
          <p:nvPr>
            <p:ph type="body" sz="quarter" idx="28" hasCustomPrompt="1"/>
          </p:nvPr>
        </p:nvSpPr>
        <p:spPr>
          <a:xfrm>
            <a:off x="5627980" y="2122103"/>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4" name="Text Placeholder 2">
            <a:extLst>
              <a:ext uri="{FF2B5EF4-FFF2-40B4-BE49-F238E27FC236}">
                <a16:creationId xmlns:a16="http://schemas.microsoft.com/office/drawing/2014/main" id="{112D8790-621E-4D9F-8B5A-866B95188D4B}"/>
              </a:ext>
            </a:extLst>
          </p:cNvPr>
          <p:cNvSpPr>
            <a:spLocks noGrp="1"/>
          </p:cNvSpPr>
          <p:nvPr>
            <p:ph type="body" sz="quarter" idx="29" hasCustomPrompt="1"/>
          </p:nvPr>
        </p:nvSpPr>
        <p:spPr>
          <a:xfrm>
            <a:off x="7294859" y="2986199"/>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5" name="Text Placeholder 2">
            <a:extLst>
              <a:ext uri="{FF2B5EF4-FFF2-40B4-BE49-F238E27FC236}">
                <a16:creationId xmlns:a16="http://schemas.microsoft.com/office/drawing/2014/main" id="{2611EBD4-9501-446E-9252-943A59DBFDB1}"/>
              </a:ext>
            </a:extLst>
          </p:cNvPr>
          <p:cNvSpPr>
            <a:spLocks noGrp="1"/>
          </p:cNvSpPr>
          <p:nvPr>
            <p:ph type="body" sz="quarter" idx="30" hasCustomPrompt="1"/>
          </p:nvPr>
        </p:nvSpPr>
        <p:spPr>
          <a:xfrm>
            <a:off x="9013989" y="2090491"/>
            <a:ext cx="288000" cy="1260000"/>
          </a:xfrm>
        </p:spPr>
        <p:txBody>
          <a:bodyPr vert="vert270"/>
          <a:lstStyle>
            <a:lvl1pPr marL="0" indent="0">
              <a:buNone/>
              <a:defRPr sz="18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Add label</a:t>
            </a:r>
          </a:p>
        </p:txBody>
      </p:sp>
      <p:sp>
        <p:nvSpPr>
          <p:cNvPr id="46" name="Text Placeholder 2">
            <a:extLst>
              <a:ext uri="{FF2B5EF4-FFF2-40B4-BE49-F238E27FC236}">
                <a16:creationId xmlns:a16="http://schemas.microsoft.com/office/drawing/2014/main" id="{F283B197-5549-46ED-8BBF-33E9FF6B84C6}"/>
              </a:ext>
            </a:extLst>
          </p:cNvPr>
          <p:cNvSpPr>
            <a:spLocks noGrp="1"/>
          </p:cNvSpPr>
          <p:nvPr>
            <p:ph type="body" sz="quarter" idx="31" hasCustomPrompt="1"/>
          </p:nvPr>
        </p:nvSpPr>
        <p:spPr>
          <a:xfrm>
            <a:off x="3827812" y="5948802"/>
            <a:ext cx="1296000" cy="288408"/>
          </a:xfrm>
        </p:spPr>
        <p:txBody>
          <a:bodyPr vert="horz"/>
          <a:lstStyle>
            <a:lvl1pPr marL="0" indent="0" algn="ctr">
              <a:buNone/>
              <a:defRPr sz="1800">
                <a:solidFill>
                  <a:schemeClr val="bg1"/>
                </a:solidFill>
              </a:defRPr>
            </a:lvl1pPr>
            <a:lvl2pPr marL="0" indent="0" algn="ctr">
              <a:buNone/>
              <a:defRPr sz="1800">
                <a:solidFill>
                  <a:schemeClr val="bg1"/>
                </a:solidFill>
              </a:defRPr>
            </a:lvl2pPr>
            <a:lvl3pPr marL="0" indent="0" algn="ctr">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Countries</a:t>
            </a:r>
          </a:p>
        </p:txBody>
      </p:sp>
      <p:sp>
        <p:nvSpPr>
          <p:cNvPr id="47" name="Text Placeholder 2">
            <a:extLst>
              <a:ext uri="{FF2B5EF4-FFF2-40B4-BE49-F238E27FC236}">
                <a16:creationId xmlns:a16="http://schemas.microsoft.com/office/drawing/2014/main" id="{7D978B86-8CB9-47CB-8818-C8D324410E50}"/>
              </a:ext>
            </a:extLst>
          </p:cNvPr>
          <p:cNvSpPr>
            <a:spLocks noGrp="1"/>
          </p:cNvSpPr>
          <p:nvPr>
            <p:ph type="body" sz="quarter" idx="32" hasCustomPrompt="1"/>
          </p:nvPr>
        </p:nvSpPr>
        <p:spPr>
          <a:xfrm>
            <a:off x="5448072" y="5948802"/>
            <a:ext cx="1296000" cy="288408"/>
          </a:xfrm>
        </p:spPr>
        <p:txBody>
          <a:bodyPr vert="horz"/>
          <a:lstStyle>
            <a:lvl1pPr marL="0" indent="0" algn="ctr">
              <a:buNone/>
              <a:defRPr sz="1800">
                <a:solidFill>
                  <a:schemeClr val="bg1"/>
                </a:solidFill>
              </a:defRPr>
            </a:lvl1pPr>
            <a:lvl2pPr marL="0" indent="0" algn="ctr">
              <a:buNone/>
              <a:defRPr sz="1800">
                <a:solidFill>
                  <a:schemeClr val="bg1"/>
                </a:solidFill>
              </a:defRPr>
            </a:lvl2pPr>
            <a:lvl3pPr marL="0" indent="0" algn="ctr">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Offices</a:t>
            </a:r>
          </a:p>
        </p:txBody>
      </p:sp>
      <p:sp>
        <p:nvSpPr>
          <p:cNvPr id="48" name="Text Placeholder 2">
            <a:extLst>
              <a:ext uri="{FF2B5EF4-FFF2-40B4-BE49-F238E27FC236}">
                <a16:creationId xmlns:a16="http://schemas.microsoft.com/office/drawing/2014/main" id="{6548C70A-D3A8-40A5-8C03-95FBEC08DD8C}"/>
              </a:ext>
            </a:extLst>
          </p:cNvPr>
          <p:cNvSpPr>
            <a:spLocks noGrp="1"/>
          </p:cNvSpPr>
          <p:nvPr>
            <p:ph type="body" sz="quarter" idx="33" hasCustomPrompt="1"/>
          </p:nvPr>
        </p:nvSpPr>
        <p:spPr>
          <a:xfrm>
            <a:off x="7068252" y="5948802"/>
            <a:ext cx="1296000" cy="288408"/>
          </a:xfrm>
        </p:spPr>
        <p:txBody>
          <a:bodyPr vert="horz"/>
          <a:lstStyle>
            <a:lvl1pPr marL="0" indent="0" algn="ctr">
              <a:buNone/>
              <a:defRPr sz="1800">
                <a:solidFill>
                  <a:schemeClr val="bg1"/>
                </a:solidFill>
              </a:defRPr>
            </a:lvl1pPr>
            <a:lvl2pPr marL="0" indent="0" algn="ctr">
              <a:buNone/>
              <a:defRPr sz="1800">
                <a:solidFill>
                  <a:schemeClr val="bg1"/>
                </a:solidFill>
              </a:defRPr>
            </a:lvl2pPr>
            <a:lvl3pPr marL="0" indent="0" algn="ctr">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People</a:t>
            </a:r>
          </a:p>
        </p:txBody>
      </p:sp>
      <p:sp>
        <p:nvSpPr>
          <p:cNvPr id="2" name="Date Placeholder 1">
            <a:extLst>
              <a:ext uri="{FF2B5EF4-FFF2-40B4-BE49-F238E27FC236}">
                <a16:creationId xmlns:a16="http://schemas.microsoft.com/office/drawing/2014/main" id="{A38A2233-63F5-42FD-A8B9-709879ED70DB}"/>
              </a:ext>
            </a:extLst>
          </p:cNvPr>
          <p:cNvSpPr>
            <a:spLocks noGrp="1"/>
          </p:cNvSpPr>
          <p:nvPr>
            <p:ph type="dt" sz="half" idx="34"/>
          </p:nvPr>
        </p:nvSpPr>
        <p:spPr/>
        <p:txBody>
          <a:bodyPr/>
          <a:lstStyle/>
          <a:p>
            <a:fld id="{DAB381E4-E25C-4C2C-84D5-2FBF2D749417}" type="datetime4">
              <a:rPr lang="en-GB" smtClean="0"/>
              <a:t>28 July 2021</a:t>
            </a:fld>
            <a:endParaRPr lang="en-GB"/>
          </a:p>
        </p:txBody>
      </p:sp>
      <p:sp>
        <p:nvSpPr>
          <p:cNvPr id="4" name="Footer Placeholder 3">
            <a:extLst>
              <a:ext uri="{FF2B5EF4-FFF2-40B4-BE49-F238E27FC236}">
                <a16:creationId xmlns:a16="http://schemas.microsoft.com/office/drawing/2014/main" id="{1768F80F-3569-4439-9B6D-9ED7837D5BB8}"/>
              </a:ext>
            </a:extLst>
          </p:cNvPr>
          <p:cNvSpPr>
            <a:spLocks noGrp="1"/>
          </p:cNvSpPr>
          <p:nvPr>
            <p:ph type="ftr" sz="quarter" idx="35"/>
          </p:nvPr>
        </p:nvSpPr>
        <p:spPr/>
        <p:txBody>
          <a:bodyPr/>
          <a:lstStyle>
            <a:lvl1pPr>
              <a:defRPr>
                <a:solidFill>
                  <a:schemeClr val="bg1"/>
                </a:solidFill>
              </a:defRPr>
            </a:lvl1pPr>
          </a:lstStyle>
          <a:p>
            <a:r>
              <a:rPr lang="en-US"/>
              <a:t>Confidential or  Internal use only To edit go to Insert then Header &amp; Footer</a:t>
            </a:r>
            <a:endParaRPr lang="en-GB" dirty="0"/>
          </a:p>
        </p:txBody>
      </p:sp>
      <p:sp>
        <p:nvSpPr>
          <p:cNvPr id="5" name="Slide Number Placeholder 4">
            <a:extLst>
              <a:ext uri="{FF2B5EF4-FFF2-40B4-BE49-F238E27FC236}">
                <a16:creationId xmlns:a16="http://schemas.microsoft.com/office/drawing/2014/main" id="{A20C1DBE-21A5-4DDE-883F-95A395CF73ED}"/>
              </a:ext>
            </a:extLst>
          </p:cNvPr>
          <p:cNvSpPr>
            <a:spLocks noGrp="1"/>
          </p:cNvSpPr>
          <p:nvPr>
            <p:ph type="sldNum" sz="quarter" idx="36"/>
          </p:nvPr>
        </p:nvSpPr>
        <p:spPr/>
        <p:txBody>
          <a:bodyPr/>
          <a:lstStyle>
            <a:lvl1pPr>
              <a:defRPr>
                <a:solidFill>
                  <a:schemeClr val="bg1"/>
                </a:solidFill>
              </a:defRPr>
            </a:lvl1pPr>
          </a:lstStyle>
          <a:p>
            <a:fld id="{65B1A7E8-4DD2-4067-A6EB-B23BAB659964}" type="slidenum">
              <a:rPr lang="en-GB" smtClean="0"/>
              <a:pPr/>
              <a:t>‹#›</a:t>
            </a:fld>
            <a:endParaRPr lang="en-GB"/>
          </a:p>
        </p:txBody>
      </p:sp>
    </p:spTree>
    <p:extLst>
      <p:ext uri="{BB962C8B-B14F-4D97-AF65-F5344CB8AC3E}">
        <p14:creationId xmlns:p14="http://schemas.microsoft.com/office/powerpoint/2010/main" val="465079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ighlights 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4B66-6215-437E-88FE-4D4809E9D1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6" name="Picture 5" descr="A close up of a logo&#10;&#10;Description automatically generated">
            <a:extLst>
              <a:ext uri="{FF2B5EF4-FFF2-40B4-BE49-F238E27FC236}">
                <a16:creationId xmlns:a16="http://schemas.microsoft.com/office/drawing/2014/main" id="{CAB145CA-258B-4F2A-AACE-5C7CF86E5F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002" y="574698"/>
            <a:ext cx="864000" cy="261915"/>
          </a:xfrm>
          <a:prstGeom prst="rect">
            <a:avLst/>
          </a:prstGeom>
        </p:spPr>
      </p:pic>
      <p:sp>
        <p:nvSpPr>
          <p:cNvPr id="8" name="Rectangle 7">
            <a:extLst>
              <a:ext uri="{FF2B5EF4-FFF2-40B4-BE49-F238E27FC236}">
                <a16:creationId xmlns:a16="http://schemas.microsoft.com/office/drawing/2014/main" id="{36CC5B64-1F4A-4DAF-80A6-99142BA312EC}"/>
              </a:ext>
            </a:extLst>
          </p:cNvPr>
          <p:cNvSpPr>
            <a:spLocks/>
          </p:cNvSpPr>
          <p:nvPr userDrawn="1"/>
        </p:nvSpPr>
        <p:spPr>
          <a:xfrm>
            <a:off x="1652999" y="2653131"/>
            <a:ext cx="19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2"/>
              </a:solidFill>
            </a:endParaRPr>
          </a:p>
        </p:txBody>
      </p:sp>
      <p:sp>
        <p:nvSpPr>
          <p:cNvPr id="11" name="Rectangle 10">
            <a:extLst>
              <a:ext uri="{FF2B5EF4-FFF2-40B4-BE49-F238E27FC236}">
                <a16:creationId xmlns:a16="http://schemas.microsoft.com/office/drawing/2014/main" id="{864D47AD-4C08-4282-8C22-F838EE23A8F1}"/>
              </a:ext>
            </a:extLst>
          </p:cNvPr>
          <p:cNvSpPr>
            <a:spLocks/>
          </p:cNvSpPr>
          <p:nvPr userDrawn="1"/>
        </p:nvSpPr>
        <p:spPr>
          <a:xfrm>
            <a:off x="3956999" y="2653131"/>
            <a:ext cx="19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2"/>
              </a:solidFill>
            </a:endParaRPr>
          </a:p>
        </p:txBody>
      </p:sp>
      <p:sp>
        <p:nvSpPr>
          <p:cNvPr id="14" name="Rectangle 13">
            <a:extLst>
              <a:ext uri="{FF2B5EF4-FFF2-40B4-BE49-F238E27FC236}">
                <a16:creationId xmlns:a16="http://schemas.microsoft.com/office/drawing/2014/main" id="{D2B52319-8BE4-43A8-B155-78DC4BB61D7D}"/>
              </a:ext>
            </a:extLst>
          </p:cNvPr>
          <p:cNvSpPr>
            <a:spLocks/>
          </p:cNvSpPr>
          <p:nvPr userDrawn="1"/>
        </p:nvSpPr>
        <p:spPr>
          <a:xfrm>
            <a:off x="6260999" y="2653131"/>
            <a:ext cx="19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2"/>
              </a:solidFill>
            </a:endParaRPr>
          </a:p>
        </p:txBody>
      </p:sp>
      <p:sp>
        <p:nvSpPr>
          <p:cNvPr id="17" name="Rectangle 16">
            <a:extLst>
              <a:ext uri="{FF2B5EF4-FFF2-40B4-BE49-F238E27FC236}">
                <a16:creationId xmlns:a16="http://schemas.microsoft.com/office/drawing/2014/main" id="{246A404F-E596-48D7-AF5F-FEF2262EECB1}"/>
              </a:ext>
            </a:extLst>
          </p:cNvPr>
          <p:cNvSpPr>
            <a:spLocks/>
          </p:cNvSpPr>
          <p:nvPr userDrawn="1"/>
        </p:nvSpPr>
        <p:spPr>
          <a:xfrm>
            <a:off x="8565000" y="2653131"/>
            <a:ext cx="1980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2"/>
              </a:solidFill>
            </a:endParaRPr>
          </a:p>
        </p:txBody>
      </p:sp>
      <p:sp>
        <p:nvSpPr>
          <p:cNvPr id="23" name="Text Placeholder 7">
            <a:extLst>
              <a:ext uri="{FF2B5EF4-FFF2-40B4-BE49-F238E27FC236}">
                <a16:creationId xmlns:a16="http://schemas.microsoft.com/office/drawing/2014/main" id="{DA1BB2D0-87E6-41DD-A983-7110911EF159}"/>
              </a:ext>
            </a:extLst>
          </p:cNvPr>
          <p:cNvSpPr>
            <a:spLocks noGrp="1"/>
          </p:cNvSpPr>
          <p:nvPr>
            <p:ph type="body" sz="quarter" idx="13" hasCustomPrompt="1"/>
          </p:nvPr>
        </p:nvSpPr>
        <p:spPr>
          <a:xfrm>
            <a:off x="1652999" y="2015581"/>
            <a:ext cx="8871214" cy="540000"/>
          </a:xfrm>
        </p:spPr>
        <p:txBody>
          <a:bodyPr/>
          <a:lstStyle>
            <a:lvl1pPr marL="0" indent="0">
              <a:buNone/>
              <a:defRPr sz="4000" b="1">
                <a:solidFill>
                  <a:schemeClr val="bg1"/>
                </a:solidFill>
              </a:defRPr>
            </a:lvl1pPr>
            <a:lvl2pPr marL="0" indent="0">
              <a:buNone/>
              <a:defRPr sz="4000">
                <a:solidFill>
                  <a:schemeClr val="bg1"/>
                </a:solidFill>
              </a:defRPr>
            </a:lvl2pPr>
            <a:lvl3pPr marL="0" indent="0">
              <a:buNone/>
              <a:defRPr sz="4000">
                <a:solidFill>
                  <a:schemeClr val="bg1"/>
                </a:solidFill>
              </a:defRPr>
            </a:lvl3pPr>
            <a:lvl4pPr marL="0" indent="0">
              <a:buNone/>
              <a:defRPr sz="4000">
                <a:solidFill>
                  <a:schemeClr val="bg1"/>
                </a:solidFill>
              </a:defRPr>
            </a:lvl4pPr>
            <a:lvl5pPr marL="0" indent="0">
              <a:buNone/>
              <a:defRPr sz="4000">
                <a:solidFill>
                  <a:schemeClr val="bg1"/>
                </a:solidFill>
              </a:defRPr>
            </a:lvl5pPr>
          </a:lstStyle>
          <a:p>
            <a:pPr lvl="0"/>
            <a:r>
              <a:rPr lang="en-US" dirty="0"/>
              <a:t>Click to add diagram headline</a:t>
            </a:r>
          </a:p>
        </p:txBody>
      </p:sp>
      <p:sp>
        <p:nvSpPr>
          <p:cNvPr id="24" name="Text Placeholder 49">
            <a:extLst>
              <a:ext uri="{FF2B5EF4-FFF2-40B4-BE49-F238E27FC236}">
                <a16:creationId xmlns:a16="http://schemas.microsoft.com/office/drawing/2014/main" id="{F2E10FA7-5025-4E61-9C78-57D561730B10}"/>
              </a:ext>
            </a:extLst>
          </p:cNvPr>
          <p:cNvSpPr>
            <a:spLocks noGrp="1"/>
          </p:cNvSpPr>
          <p:nvPr>
            <p:ph type="body" sz="quarter" idx="14" hasCustomPrompt="1"/>
          </p:nvPr>
        </p:nvSpPr>
        <p:spPr>
          <a:xfrm>
            <a:off x="1739728" y="4597131"/>
            <a:ext cx="1908000" cy="936000"/>
          </a:xfrm>
        </p:spPr>
        <p:txBody>
          <a:bodyPr/>
          <a:lstStyle>
            <a:lvl1pPr marL="0" indent="0">
              <a:spcAft>
                <a:spcPts val="500"/>
              </a:spcAft>
              <a:buNone/>
              <a:defRPr sz="1400">
                <a:solidFill>
                  <a:schemeClr val="bg2"/>
                </a:solidFill>
              </a:defRPr>
            </a:lvl1pPr>
            <a:lvl2pPr marL="88900" indent="-88900">
              <a:spcAft>
                <a:spcPts val="500"/>
              </a:spcAft>
              <a:buFont typeface="Arial" panose="020B0604020202020204" pitchFamily="34" charset="0"/>
              <a:buChar char="•"/>
              <a:defRPr sz="1400">
                <a:solidFill>
                  <a:schemeClr val="bg2"/>
                </a:solidFill>
              </a:defRPr>
            </a:lvl2pPr>
            <a:lvl3pPr marL="88900" indent="-88900">
              <a:spcAft>
                <a:spcPts val="500"/>
              </a:spcAft>
              <a:buFont typeface="Arial" panose="020B0604020202020204" pitchFamily="34" charset="0"/>
              <a:buChar char="•"/>
              <a:defRPr sz="1400">
                <a:solidFill>
                  <a:schemeClr val="bg2"/>
                </a:solidFill>
              </a:defRPr>
            </a:lvl3pPr>
            <a:lvl4pPr marL="88900" indent="-88900">
              <a:spcAft>
                <a:spcPts val="500"/>
              </a:spcAft>
              <a:buFont typeface="Arial" panose="020B0604020202020204" pitchFamily="34" charset="0"/>
              <a:buChar char="•"/>
              <a:defRPr sz="1400">
                <a:solidFill>
                  <a:schemeClr val="bg2"/>
                </a:solidFill>
              </a:defRPr>
            </a:lvl4pPr>
            <a:lvl5pPr marL="88900" indent="-88900">
              <a:spcAft>
                <a:spcPts val="500"/>
              </a:spcAft>
              <a:buFont typeface="Arial" panose="020B0604020202020204" pitchFamily="34" charset="0"/>
              <a:buChar char="•"/>
              <a:defRPr sz="1400">
                <a:solidFill>
                  <a:schemeClr val="bg2"/>
                </a:solidFill>
              </a:defRPr>
            </a:lvl5pPr>
          </a:lstStyle>
          <a:p>
            <a:pPr lvl="0"/>
            <a:r>
              <a:rPr lang="en-US" dirty="0"/>
              <a:t>Click to add commentary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49">
            <a:extLst>
              <a:ext uri="{FF2B5EF4-FFF2-40B4-BE49-F238E27FC236}">
                <a16:creationId xmlns:a16="http://schemas.microsoft.com/office/drawing/2014/main" id="{9DD3C6C5-5FC4-4C12-9A61-E4678EBD5526}"/>
              </a:ext>
            </a:extLst>
          </p:cNvPr>
          <p:cNvSpPr>
            <a:spLocks noGrp="1"/>
          </p:cNvSpPr>
          <p:nvPr>
            <p:ph type="body" sz="quarter" idx="15" hasCustomPrompt="1"/>
          </p:nvPr>
        </p:nvSpPr>
        <p:spPr>
          <a:xfrm>
            <a:off x="4028998" y="4579568"/>
            <a:ext cx="1908000" cy="936000"/>
          </a:xfrm>
        </p:spPr>
        <p:txBody>
          <a:bodyPr/>
          <a:lstStyle>
            <a:lvl1pPr marL="0" indent="0">
              <a:spcAft>
                <a:spcPts val="500"/>
              </a:spcAft>
              <a:buNone/>
              <a:defRPr sz="1400">
                <a:solidFill>
                  <a:schemeClr val="bg2"/>
                </a:solidFill>
              </a:defRPr>
            </a:lvl1pPr>
            <a:lvl2pPr marL="88900" indent="-88900">
              <a:spcAft>
                <a:spcPts val="500"/>
              </a:spcAft>
              <a:buFont typeface="Arial" panose="020B0604020202020204" pitchFamily="34" charset="0"/>
              <a:buChar char="•"/>
              <a:defRPr sz="1400">
                <a:solidFill>
                  <a:schemeClr val="bg2"/>
                </a:solidFill>
              </a:defRPr>
            </a:lvl2pPr>
            <a:lvl3pPr marL="88900" indent="-88900">
              <a:spcAft>
                <a:spcPts val="500"/>
              </a:spcAft>
              <a:buFont typeface="Arial" panose="020B0604020202020204" pitchFamily="34" charset="0"/>
              <a:buChar char="•"/>
              <a:defRPr sz="1400">
                <a:solidFill>
                  <a:schemeClr val="bg2"/>
                </a:solidFill>
              </a:defRPr>
            </a:lvl3pPr>
            <a:lvl4pPr marL="88900" indent="-88900">
              <a:spcAft>
                <a:spcPts val="500"/>
              </a:spcAft>
              <a:buFont typeface="Arial" panose="020B0604020202020204" pitchFamily="34" charset="0"/>
              <a:buChar char="•"/>
              <a:defRPr sz="1400">
                <a:solidFill>
                  <a:schemeClr val="bg2"/>
                </a:solidFill>
              </a:defRPr>
            </a:lvl4pPr>
            <a:lvl5pPr marL="88900" indent="-88900">
              <a:spcAft>
                <a:spcPts val="500"/>
              </a:spcAft>
              <a:buFont typeface="Arial" panose="020B0604020202020204" pitchFamily="34" charset="0"/>
              <a:buChar char="•"/>
              <a:defRPr sz="1400">
                <a:solidFill>
                  <a:schemeClr val="bg2"/>
                </a:solidFill>
              </a:defRPr>
            </a:lvl5pPr>
          </a:lstStyle>
          <a:p>
            <a:pPr lvl="0"/>
            <a:r>
              <a:rPr lang="en-US" dirty="0"/>
              <a:t>Click to add commentary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49">
            <a:extLst>
              <a:ext uri="{FF2B5EF4-FFF2-40B4-BE49-F238E27FC236}">
                <a16:creationId xmlns:a16="http://schemas.microsoft.com/office/drawing/2014/main" id="{CEB7A594-A658-45D8-AB74-2110C3194F67}"/>
              </a:ext>
            </a:extLst>
          </p:cNvPr>
          <p:cNvSpPr>
            <a:spLocks noGrp="1"/>
          </p:cNvSpPr>
          <p:nvPr>
            <p:ph type="body" sz="quarter" idx="16" hasCustomPrompt="1"/>
          </p:nvPr>
        </p:nvSpPr>
        <p:spPr>
          <a:xfrm>
            <a:off x="6332999" y="4566768"/>
            <a:ext cx="1908000" cy="936000"/>
          </a:xfrm>
        </p:spPr>
        <p:txBody>
          <a:bodyPr/>
          <a:lstStyle>
            <a:lvl1pPr marL="0" indent="0">
              <a:spcAft>
                <a:spcPts val="500"/>
              </a:spcAft>
              <a:buNone/>
              <a:defRPr sz="1400">
                <a:solidFill>
                  <a:schemeClr val="bg2"/>
                </a:solidFill>
              </a:defRPr>
            </a:lvl1pPr>
            <a:lvl2pPr marL="88900" indent="-88900">
              <a:spcAft>
                <a:spcPts val="500"/>
              </a:spcAft>
              <a:buFont typeface="Arial" panose="020B0604020202020204" pitchFamily="34" charset="0"/>
              <a:buChar char="•"/>
              <a:defRPr sz="1400">
                <a:solidFill>
                  <a:schemeClr val="bg2"/>
                </a:solidFill>
              </a:defRPr>
            </a:lvl2pPr>
            <a:lvl3pPr marL="88900" indent="-88900">
              <a:spcAft>
                <a:spcPts val="500"/>
              </a:spcAft>
              <a:buFont typeface="Arial" panose="020B0604020202020204" pitchFamily="34" charset="0"/>
              <a:buChar char="•"/>
              <a:defRPr sz="1400">
                <a:solidFill>
                  <a:schemeClr val="bg2"/>
                </a:solidFill>
              </a:defRPr>
            </a:lvl3pPr>
            <a:lvl4pPr marL="88900" indent="-88900">
              <a:spcAft>
                <a:spcPts val="500"/>
              </a:spcAft>
              <a:buFont typeface="Arial" panose="020B0604020202020204" pitchFamily="34" charset="0"/>
              <a:buChar char="•"/>
              <a:defRPr sz="1400">
                <a:solidFill>
                  <a:schemeClr val="bg2"/>
                </a:solidFill>
              </a:defRPr>
            </a:lvl4pPr>
            <a:lvl5pPr marL="88900" indent="-88900">
              <a:spcAft>
                <a:spcPts val="500"/>
              </a:spcAft>
              <a:buFont typeface="Arial" panose="020B0604020202020204" pitchFamily="34" charset="0"/>
              <a:buChar char="•"/>
              <a:defRPr sz="1400">
                <a:solidFill>
                  <a:schemeClr val="bg2"/>
                </a:solidFill>
              </a:defRPr>
            </a:lvl5pPr>
          </a:lstStyle>
          <a:p>
            <a:pPr lvl="0"/>
            <a:r>
              <a:rPr lang="en-US" dirty="0"/>
              <a:t>Click to add commentary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49">
            <a:extLst>
              <a:ext uri="{FF2B5EF4-FFF2-40B4-BE49-F238E27FC236}">
                <a16:creationId xmlns:a16="http://schemas.microsoft.com/office/drawing/2014/main" id="{D0762FEB-12DA-44E2-B8B5-CF203A13EAE1}"/>
              </a:ext>
            </a:extLst>
          </p:cNvPr>
          <p:cNvSpPr>
            <a:spLocks noGrp="1"/>
          </p:cNvSpPr>
          <p:nvPr>
            <p:ph type="body" sz="quarter" idx="17" hasCustomPrompt="1"/>
          </p:nvPr>
        </p:nvSpPr>
        <p:spPr>
          <a:xfrm>
            <a:off x="8601000" y="4579568"/>
            <a:ext cx="1908000" cy="936000"/>
          </a:xfrm>
        </p:spPr>
        <p:txBody>
          <a:bodyPr/>
          <a:lstStyle>
            <a:lvl1pPr marL="0" indent="0">
              <a:spcAft>
                <a:spcPts val="500"/>
              </a:spcAft>
              <a:buNone/>
              <a:defRPr sz="1400">
                <a:solidFill>
                  <a:schemeClr val="bg2"/>
                </a:solidFill>
              </a:defRPr>
            </a:lvl1pPr>
            <a:lvl2pPr marL="88900" indent="-88900">
              <a:spcAft>
                <a:spcPts val="500"/>
              </a:spcAft>
              <a:buFont typeface="Arial" panose="020B0604020202020204" pitchFamily="34" charset="0"/>
              <a:buChar char="•"/>
              <a:defRPr sz="1400">
                <a:solidFill>
                  <a:schemeClr val="bg2"/>
                </a:solidFill>
              </a:defRPr>
            </a:lvl2pPr>
            <a:lvl3pPr marL="88900" indent="-88900">
              <a:spcAft>
                <a:spcPts val="500"/>
              </a:spcAft>
              <a:buFont typeface="Arial" panose="020B0604020202020204" pitchFamily="34" charset="0"/>
              <a:buChar char="•"/>
              <a:defRPr sz="1400">
                <a:solidFill>
                  <a:schemeClr val="bg2"/>
                </a:solidFill>
              </a:defRPr>
            </a:lvl3pPr>
            <a:lvl4pPr marL="88900" indent="-88900">
              <a:spcAft>
                <a:spcPts val="500"/>
              </a:spcAft>
              <a:buFont typeface="Arial" panose="020B0604020202020204" pitchFamily="34" charset="0"/>
              <a:buChar char="•"/>
              <a:defRPr sz="1400">
                <a:solidFill>
                  <a:schemeClr val="bg2"/>
                </a:solidFill>
              </a:defRPr>
            </a:lvl4pPr>
            <a:lvl5pPr marL="88900" indent="-88900">
              <a:spcAft>
                <a:spcPts val="500"/>
              </a:spcAft>
              <a:buFont typeface="Arial" panose="020B0604020202020204" pitchFamily="34" charset="0"/>
              <a:buChar char="•"/>
              <a:defRPr sz="1400">
                <a:solidFill>
                  <a:schemeClr val="bg2"/>
                </a:solidFill>
              </a:defRPr>
            </a:lvl5pPr>
          </a:lstStyle>
          <a:p>
            <a:pPr lvl="0"/>
            <a:r>
              <a:rPr lang="en-US" dirty="0"/>
              <a:t>Click to add commentary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CAD12997-3DE6-465C-B749-5EF17530E843}"/>
              </a:ext>
            </a:extLst>
          </p:cNvPr>
          <p:cNvSpPr>
            <a:spLocks noGrp="1"/>
          </p:cNvSpPr>
          <p:nvPr>
            <p:ph type="body" sz="quarter" idx="18" hasCustomPrompt="1"/>
          </p:nvPr>
        </p:nvSpPr>
        <p:spPr>
          <a:xfrm>
            <a:off x="1739900" y="2652713"/>
            <a:ext cx="1908175" cy="1914525"/>
          </a:xfrm>
        </p:spPr>
        <p:txBody>
          <a:bodyPr anchor="b" anchorCtr="0"/>
          <a:lstStyle>
            <a:lvl1pPr marL="0" indent="0">
              <a:buNone/>
              <a:defRPr sz="2400" b="1">
                <a:solidFill>
                  <a:schemeClr val="bg2"/>
                </a:solidFill>
              </a:defRPr>
            </a:lvl1pPr>
            <a:lvl2pPr marL="0" indent="0">
              <a:buNone/>
              <a:defRPr sz="2400" b="1">
                <a:solidFill>
                  <a:schemeClr val="bg2"/>
                </a:solidFill>
              </a:defRPr>
            </a:lvl2pPr>
            <a:lvl3pPr marL="0" indent="0">
              <a:buNone/>
              <a:defRPr sz="2400" b="1">
                <a:solidFill>
                  <a:schemeClr val="bg2"/>
                </a:solidFill>
              </a:defRPr>
            </a:lvl3pPr>
            <a:lvl4pPr marL="7938" indent="-15875">
              <a:buNone/>
              <a:defRPr sz="2400" b="1">
                <a:solidFill>
                  <a:schemeClr val="bg2"/>
                </a:solidFill>
              </a:defRPr>
            </a:lvl4pPr>
            <a:lvl5pPr marL="7938" indent="-15875">
              <a:buNone/>
              <a:defRPr sz="2400" b="1">
                <a:solidFill>
                  <a:schemeClr val="bg2"/>
                </a:solidFill>
              </a:defRPr>
            </a:lvl5pPr>
          </a:lstStyle>
          <a:p>
            <a:pPr lvl="0"/>
            <a:r>
              <a:rPr lang="en-US" dirty="0"/>
              <a:t>Click to add text</a:t>
            </a:r>
          </a:p>
        </p:txBody>
      </p:sp>
      <p:sp>
        <p:nvSpPr>
          <p:cNvPr id="31" name="Text Placeholder 29">
            <a:extLst>
              <a:ext uri="{FF2B5EF4-FFF2-40B4-BE49-F238E27FC236}">
                <a16:creationId xmlns:a16="http://schemas.microsoft.com/office/drawing/2014/main" id="{1F0FD4D4-42C9-463C-BD0B-A315BCC96477}"/>
              </a:ext>
            </a:extLst>
          </p:cNvPr>
          <p:cNvSpPr>
            <a:spLocks noGrp="1"/>
          </p:cNvSpPr>
          <p:nvPr>
            <p:ph type="body" sz="quarter" idx="19" hasCustomPrompt="1"/>
          </p:nvPr>
        </p:nvSpPr>
        <p:spPr>
          <a:xfrm>
            <a:off x="4008038" y="2682606"/>
            <a:ext cx="1908175" cy="1914525"/>
          </a:xfrm>
        </p:spPr>
        <p:txBody>
          <a:bodyPr anchor="b" anchorCtr="0"/>
          <a:lstStyle>
            <a:lvl1pPr marL="0" indent="0">
              <a:buNone/>
              <a:defRPr sz="2400" b="1">
                <a:solidFill>
                  <a:schemeClr val="bg2"/>
                </a:solidFill>
              </a:defRPr>
            </a:lvl1pPr>
            <a:lvl2pPr marL="0" indent="0">
              <a:buNone/>
              <a:defRPr sz="2400" b="1">
                <a:solidFill>
                  <a:schemeClr val="bg2"/>
                </a:solidFill>
              </a:defRPr>
            </a:lvl2pPr>
            <a:lvl3pPr marL="0" indent="0">
              <a:buNone/>
              <a:defRPr sz="2400" b="1">
                <a:solidFill>
                  <a:schemeClr val="bg2"/>
                </a:solidFill>
              </a:defRPr>
            </a:lvl3pPr>
            <a:lvl4pPr marL="7938" indent="-15875">
              <a:buNone/>
              <a:defRPr sz="2400" b="1">
                <a:solidFill>
                  <a:schemeClr val="bg2"/>
                </a:solidFill>
              </a:defRPr>
            </a:lvl4pPr>
            <a:lvl5pPr marL="7938" indent="-15875">
              <a:buNone/>
              <a:defRPr sz="2400" b="1">
                <a:solidFill>
                  <a:schemeClr val="bg2"/>
                </a:solidFill>
              </a:defRPr>
            </a:lvl5pPr>
          </a:lstStyle>
          <a:p>
            <a:pPr lvl="0"/>
            <a:r>
              <a:rPr lang="en-US" dirty="0"/>
              <a:t>Click to add text</a:t>
            </a:r>
          </a:p>
        </p:txBody>
      </p:sp>
      <p:sp>
        <p:nvSpPr>
          <p:cNvPr id="32" name="Text Placeholder 29">
            <a:extLst>
              <a:ext uri="{FF2B5EF4-FFF2-40B4-BE49-F238E27FC236}">
                <a16:creationId xmlns:a16="http://schemas.microsoft.com/office/drawing/2014/main" id="{59B42422-5B1B-483B-A396-F79624425234}"/>
              </a:ext>
            </a:extLst>
          </p:cNvPr>
          <p:cNvSpPr>
            <a:spLocks noGrp="1"/>
          </p:cNvSpPr>
          <p:nvPr>
            <p:ph type="body" sz="quarter" idx="20" hasCustomPrompt="1"/>
          </p:nvPr>
        </p:nvSpPr>
        <p:spPr>
          <a:xfrm>
            <a:off x="6346182" y="2661756"/>
            <a:ext cx="1908175" cy="1914525"/>
          </a:xfrm>
        </p:spPr>
        <p:txBody>
          <a:bodyPr anchor="b" anchorCtr="0"/>
          <a:lstStyle>
            <a:lvl1pPr marL="0" indent="0">
              <a:buNone/>
              <a:defRPr sz="2400" b="1">
                <a:solidFill>
                  <a:schemeClr val="bg2"/>
                </a:solidFill>
              </a:defRPr>
            </a:lvl1pPr>
            <a:lvl2pPr marL="0" indent="0">
              <a:buNone/>
              <a:defRPr sz="2400" b="1">
                <a:solidFill>
                  <a:schemeClr val="bg2"/>
                </a:solidFill>
              </a:defRPr>
            </a:lvl2pPr>
            <a:lvl3pPr marL="0" indent="0">
              <a:buNone/>
              <a:defRPr sz="2400" b="1">
                <a:solidFill>
                  <a:schemeClr val="bg2"/>
                </a:solidFill>
              </a:defRPr>
            </a:lvl3pPr>
            <a:lvl4pPr marL="7938" indent="-15875">
              <a:buNone/>
              <a:defRPr sz="2400" b="1">
                <a:solidFill>
                  <a:schemeClr val="bg2"/>
                </a:solidFill>
              </a:defRPr>
            </a:lvl4pPr>
            <a:lvl5pPr marL="7938" indent="-15875">
              <a:buNone/>
              <a:defRPr sz="2400" b="1">
                <a:solidFill>
                  <a:schemeClr val="bg2"/>
                </a:solidFill>
              </a:defRPr>
            </a:lvl5pPr>
          </a:lstStyle>
          <a:p>
            <a:pPr lvl="0"/>
            <a:r>
              <a:rPr lang="en-US" dirty="0"/>
              <a:t>Click to add text</a:t>
            </a:r>
          </a:p>
        </p:txBody>
      </p:sp>
      <p:sp>
        <p:nvSpPr>
          <p:cNvPr id="33" name="Text Placeholder 29">
            <a:extLst>
              <a:ext uri="{FF2B5EF4-FFF2-40B4-BE49-F238E27FC236}">
                <a16:creationId xmlns:a16="http://schemas.microsoft.com/office/drawing/2014/main" id="{35F43BC9-7F21-4B00-A00C-8252A7C6C706}"/>
              </a:ext>
            </a:extLst>
          </p:cNvPr>
          <p:cNvSpPr>
            <a:spLocks noGrp="1"/>
          </p:cNvSpPr>
          <p:nvPr>
            <p:ph type="body" sz="quarter" idx="21" hasCustomPrompt="1"/>
          </p:nvPr>
        </p:nvSpPr>
        <p:spPr>
          <a:xfrm>
            <a:off x="8616038" y="2652713"/>
            <a:ext cx="1908175" cy="1914525"/>
          </a:xfrm>
        </p:spPr>
        <p:txBody>
          <a:bodyPr anchor="b" anchorCtr="0"/>
          <a:lstStyle>
            <a:lvl1pPr marL="0" indent="0">
              <a:buNone/>
              <a:defRPr sz="2400" b="1">
                <a:solidFill>
                  <a:schemeClr val="bg2"/>
                </a:solidFill>
              </a:defRPr>
            </a:lvl1pPr>
            <a:lvl2pPr marL="0" indent="0">
              <a:buNone/>
              <a:defRPr sz="2400" b="1">
                <a:solidFill>
                  <a:schemeClr val="bg2"/>
                </a:solidFill>
              </a:defRPr>
            </a:lvl2pPr>
            <a:lvl3pPr marL="0" indent="0">
              <a:buNone/>
              <a:defRPr sz="2400" b="1">
                <a:solidFill>
                  <a:schemeClr val="bg2"/>
                </a:solidFill>
              </a:defRPr>
            </a:lvl3pPr>
            <a:lvl4pPr marL="7938" indent="-15875">
              <a:buNone/>
              <a:defRPr sz="2400" b="1">
                <a:solidFill>
                  <a:schemeClr val="bg2"/>
                </a:solidFill>
              </a:defRPr>
            </a:lvl4pPr>
            <a:lvl5pPr marL="7938" indent="-15875">
              <a:buNone/>
              <a:defRPr sz="2400" b="1">
                <a:solidFill>
                  <a:schemeClr val="bg2"/>
                </a:solidFill>
              </a:defRPr>
            </a:lvl5pPr>
          </a:lstStyle>
          <a:p>
            <a:pPr lvl="0"/>
            <a:r>
              <a:rPr lang="en-US" dirty="0"/>
              <a:t>Click to add text</a:t>
            </a:r>
          </a:p>
        </p:txBody>
      </p:sp>
      <p:sp>
        <p:nvSpPr>
          <p:cNvPr id="12" name="Date Placeholder 11">
            <a:extLst>
              <a:ext uri="{FF2B5EF4-FFF2-40B4-BE49-F238E27FC236}">
                <a16:creationId xmlns:a16="http://schemas.microsoft.com/office/drawing/2014/main" id="{65F18EC3-7C4A-448E-A2EC-7F3E55AE6FD3}"/>
              </a:ext>
            </a:extLst>
          </p:cNvPr>
          <p:cNvSpPr>
            <a:spLocks noGrp="1"/>
          </p:cNvSpPr>
          <p:nvPr>
            <p:ph type="dt" sz="half" idx="22"/>
          </p:nvPr>
        </p:nvSpPr>
        <p:spPr/>
        <p:txBody>
          <a:bodyPr/>
          <a:lstStyle/>
          <a:p>
            <a:fld id="{4836D8D6-39F3-47C4-825B-D05840F9321F}" type="datetime4">
              <a:rPr lang="en-GB" smtClean="0"/>
              <a:t>28 July 2021</a:t>
            </a:fld>
            <a:endParaRPr lang="en-GB"/>
          </a:p>
        </p:txBody>
      </p:sp>
      <p:sp>
        <p:nvSpPr>
          <p:cNvPr id="13" name="Footer Placeholder 12">
            <a:extLst>
              <a:ext uri="{FF2B5EF4-FFF2-40B4-BE49-F238E27FC236}">
                <a16:creationId xmlns:a16="http://schemas.microsoft.com/office/drawing/2014/main" id="{CD28CCBC-0499-4436-9DAA-467DFABE990D}"/>
              </a:ext>
            </a:extLst>
          </p:cNvPr>
          <p:cNvSpPr>
            <a:spLocks noGrp="1"/>
          </p:cNvSpPr>
          <p:nvPr>
            <p:ph type="ftr" sz="quarter" idx="23"/>
          </p:nvPr>
        </p:nvSpPr>
        <p:spPr/>
        <p:txBody>
          <a:bodyPr/>
          <a:lstStyle>
            <a:lvl1pPr>
              <a:defRPr>
                <a:solidFill>
                  <a:schemeClr val="bg1"/>
                </a:solidFill>
              </a:defRPr>
            </a:lvl1pPr>
          </a:lstStyle>
          <a:p>
            <a:r>
              <a:rPr lang="en-US"/>
              <a:t>Confidential or  Internal use only To edit go to Insert then Header &amp; Footer</a:t>
            </a:r>
            <a:endParaRPr lang="en-GB" dirty="0"/>
          </a:p>
        </p:txBody>
      </p:sp>
      <p:sp>
        <p:nvSpPr>
          <p:cNvPr id="15" name="Slide Number Placeholder 14">
            <a:extLst>
              <a:ext uri="{FF2B5EF4-FFF2-40B4-BE49-F238E27FC236}">
                <a16:creationId xmlns:a16="http://schemas.microsoft.com/office/drawing/2014/main" id="{7A7DCCC1-7866-4C94-AF07-FB0124317F80}"/>
              </a:ext>
            </a:extLst>
          </p:cNvPr>
          <p:cNvSpPr>
            <a:spLocks noGrp="1"/>
          </p:cNvSpPr>
          <p:nvPr>
            <p:ph type="sldNum" sz="quarter" idx="24"/>
          </p:nvPr>
        </p:nvSpPr>
        <p:spPr/>
        <p:txBody>
          <a:bodyPr/>
          <a:lstStyle>
            <a:lvl1pPr>
              <a:defRPr>
                <a:solidFill>
                  <a:schemeClr val="bg1"/>
                </a:solidFill>
              </a:defRPr>
            </a:lvl1pPr>
          </a:lstStyle>
          <a:p>
            <a:fld id="{65B1A7E8-4DD2-4067-A6EB-B23BAB659964}" type="slidenum">
              <a:rPr lang="en-GB" smtClean="0"/>
              <a:pPr/>
              <a:t>‹#›</a:t>
            </a:fld>
            <a:endParaRPr lang="en-GB"/>
          </a:p>
        </p:txBody>
      </p:sp>
    </p:spTree>
    <p:extLst>
      <p:ext uri="{BB962C8B-B14F-4D97-AF65-F5344CB8AC3E}">
        <p14:creationId xmlns:p14="http://schemas.microsoft.com/office/powerpoint/2010/main" val="645339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77B7F369-44EE-48CA-B6CA-8CB938C8E579}"/>
              </a:ext>
            </a:extLst>
          </p:cNvPr>
          <p:cNvCxnSpPr>
            <a:cxnSpLocks/>
          </p:cNvCxnSpPr>
          <p:nvPr userDrawn="1"/>
        </p:nvCxnSpPr>
        <p:spPr>
          <a:xfrm rot="5400000" flipV="1">
            <a:off x="8016947" y="3998142"/>
            <a:ext cx="691589" cy="649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9BF5ED1-9456-420C-91F0-E62EC0F19098}"/>
              </a:ext>
            </a:extLst>
          </p:cNvPr>
          <p:cNvSpPr>
            <a:spLocks noGrp="1"/>
          </p:cNvSpPr>
          <p:nvPr>
            <p:ph type="dt" sz="half" idx="10"/>
          </p:nvPr>
        </p:nvSpPr>
        <p:spPr>
          <a:xfrm>
            <a:off x="760512" y="6165304"/>
            <a:ext cx="2743200" cy="365125"/>
          </a:xfrm>
        </p:spPr>
        <p:txBody>
          <a:bodyPr/>
          <a:lstStyle>
            <a:lvl1pPr>
              <a:defRPr sz="1800">
                <a:solidFill>
                  <a:schemeClr val="bg1"/>
                </a:solidFill>
              </a:defRPr>
            </a:lvl1pPr>
          </a:lstStyle>
          <a:p>
            <a:fld id="{55F138D2-9239-4767-BD2F-0EAC88FF2EE5}" type="datetime4">
              <a:rPr lang="en-GB" smtClean="0"/>
              <a:t>28 July 2021</a:t>
            </a:fld>
            <a:endParaRPr lang="en-GB" dirty="0"/>
          </a:p>
        </p:txBody>
      </p:sp>
      <p:grpSp>
        <p:nvGrpSpPr>
          <p:cNvPr id="57" name="Group 56">
            <a:extLst>
              <a:ext uri="{FF2B5EF4-FFF2-40B4-BE49-F238E27FC236}">
                <a16:creationId xmlns:a16="http://schemas.microsoft.com/office/drawing/2014/main" id="{BADBF804-B500-47EF-A06F-973F6FCDC73D}"/>
              </a:ext>
            </a:extLst>
          </p:cNvPr>
          <p:cNvGrpSpPr/>
          <p:nvPr userDrawn="1"/>
        </p:nvGrpSpPr>
        <p:grpSpPr>
          <a:xfrm>
            <a:off x="0" y="0"/>
            <a:ext cx="6240016" cy="6858000"/>
            <a:chOff x="0" y="0"/>
            <a:chExt cx="6240016" cy="6858000"/>
          </a:xfrm>
        </p:grpSpPr>
        <p:sp>
          <p:nvSpPr>
            <p:cNvPr id="10" name="Rectangle 9">
              <a:extLst>
                <a:ext uri="{FF2B5EF4-FFF2-40B4-BE49-F238E27FC236}">
                  <a16:creationId xmlns:a16="http://schemas.microsoft.com/office/drawing/2014/main" id="{612DB284-666D-4ADC-BF6E-0EDF3CC8DA5C}"/>
                </a:ext>
              </a:extLst>
            </p:cNvPr>
            <p:cNvSpPr/>
            <p:nvPr userDrawn="1"/>
          </p:nvSpPr>
          <p:spPr>
            <a:xfrm>
              <a:off x="0" y="0"/>
              <a:ext cx="562794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iamond 1">
              <a:extLst>
                <a:ext uri="{FF2B5EF4-FFF2-40B4-BE49-F238E27FC236}">
                  <a16:creationId xmlns:a16="http://schemas.microsoft.com/office/drawing/2014/main" id="{5C4CC088-FA1C-4030-B23F-543B6E80122D}"/>
                </a:ext>
              </a:extLst>
            </p:cNvPr>
            <p:cNvSpPr/>
            <p:nvPr userDrawn="1"/>
          </p:nvSpPr>
          <p:spPr>
            <a:xfrm>
              <a:off x="4583832" y="2708920"/>
              <a:ext cx="1656184" cy="144016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Diamond 10">
            <a:extLst>
              <a:ext uri="{FF2B5EF4-FFF2-40B4-BE49-F238E27FC236}">
                <a16:creationId xmlns:a16="http://schemas.microsoft.com/office/drawing/2014/main" id="{8370D91D-D4A1-48B0-ABE7-7019FC1AE547}"/>
              </a:ext>
            </a:extLst>
          </p:cNvPr>
          <p:cNvSpPr/>
          <p:nvPr userDrawn="1"/>
        </p:nvSpPr>
        <p:spPr>
          <a:xfrm>
            <a:off x="6441795" y="2330878"/>
            <a:ext cx="2124236" cy="219624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A close up of a logo&#10;&#10;Description automatically generated">
            <a:extLst>
              <a:ext uri="{FF2B5EF4-FFF2-40B4-BE49-F238E27FC236}">
                <a16:creationId xmlns:a16="http://schemas.microsoft.com/office/drawing/2014/main" id="{94AF7854-E3D0-4677-8A2A-8FC9DCDC2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1606" y="3262039"/>
            <a:ext cx="1144614" cy="346981"/>
          </a:xfrm>
          <a:prstGeom prst="rect">
            <a:avLst/>
          </a:prstGeom>
        </p:spPr>
      </p:pic>
      <p:sp>
        <p:nvSpPr>
          <p:cNvPr id="8" name="Diamond 7">
            <a:extLst>
              <a:ext uri="{FF2B5EF4-FFF2-40B4-BE49-F238E27FC236}">
                <a16:creationId xmlns:a16="http://schemas.microsoft.com/office/drawing/2014/main" id="{1960066F-49C7-49A2-9826-99A704CC48BD}"/>
              </a:ext>
            </a:extLst>
          </p:cNvPr>
          <p:cNvSpPr/>
          <p:nvPr userDrawn="1"/>
        </p:nvSpPr>
        <p:spPr>
          <a:xfrm>
            <a:off x="8255679" y="918504"/>
            <a:ext cx="1800200" cy="180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indent="0" algn="ctr">
              <a:buFont typeface="Arial" panose="020B0604020202020204" pitchFamily="34" charset="0"/>
              <a:buNone/>
            </a:pPr>
            <a:endParaRPr lang="en-GB" sz="2200" b="1" dirty="0"/>
          </a:p>
        </p:txBody>
      </p:sp>
      <p:sp>
        <p:nvSpPr>
          <p:cNvPr id="15" name="Diamond 14">
            <a:extLst>
              <a:ext uri="{FF2B5EF4-FFF2-40B4-BE49-F238E27FC236}">
                <a16:creationId xmlns:a16="http://schemas.microsoft.com/office/drawing/2014/main" id="{141FB51D-9DF5-49F1-A436-63B4A925351B}"/>
              </a:ext>
            </a:extLst>
          </p:cNvPr>
          <p:cNvSpPr/>
          <p:nvPr userDrawn="1"/>
        </p:nvSpPr>
        <p:spPr>
          <a:xfrm>
            <a:off x="8220236" y="4154544"/>
            <a:ext cx="1800200" cy="18000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200" b="1" dirty="0"/>
          </a:p>
        </p:txBody>
      </p:sp>
      <p:sp>
        <p:nvSpPr>
          <p:cNvPr id="16" name="Diamond 15">
            <a:extLst>
              <a:ext uri="{FF2B5EF4-FFF2-40B4-BE49-F238E27FC236}">
                <a16:creationId xmlns:a16="http://schemas.microsoft.com/office/drawing/2014/main" id="{1A75EEB7-F181-478B-AE79-378A13954278}"/>
              </a:ext>
            </a:extLst>
          </p:cNvPr>
          <p:cNvSpPr>
            <a:spLocks noChangeAspect="1"/>
          </p:cNvSpPr>
          <p:nvPr userDrawn="1"/>
        </p:nvSpPr>
        <p:spPr>
          <a:xfrm>
            <a:off x="10271912" y="4437112"/>
            <a:ext cx="1260000" cy="125986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b="1" dirty="0"/>
          </a:p>
        </p:txBody>
      </p:sp>
      <p:cxnSp>
        <p:nvCxnSpPr>
          <p:cNvPr id="18" name="Straight Connector 17">
            <a:extLst>
              <a:ext uri="{FF2B5EF4-FFF2-40B4-BE49-F238E27FC236}">
                <a16:creationId xmlns:a16="http://schemas.microsoft.com/office/drawing/2014/main" id="{94232996-2B64-45FB-BA5F-7990875A2EF1}"/>
              </a:ext>
            </a:extLst>
          </p:cNvPr>
          <p:cNvCxnSpPr>
            <a:cxnSpLocks/>
          </p:cNvCxnSpPr>
          <p:nvPr userDrawn="1"/>
        </p:nvCxnSpPr>
        <p:spPr>
          <a:xfrm flipV="1">
            <a:off x="8040216" y="2275070"/>
            <a:ext cx="691589" cy="649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9690D3-925B-4621-B2C8-54A264C3849C}"/>
              </a:ext>
            </a:extLst>
          </p:cNvPr>
          <p:cNvCxnSpPr/>
          <p:nvPr userDrawn="1"/>
        </p:nvCxnSpPr>
        <p:spPr>
          <a:xfrm flipV="1">
            <a:off x="8045355" y="2879678"/>
            <a:ext cx="0" cy="9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F4810E0-AF25-4E9C-9808-4667D1B15A8A}"/>
              </a:ext>
            </a:extLst>
          </p:cNvPr>
          <p:cNvCxnSpPr>
            <a:stCxn id="15" idx="3"/>
            <a:endCxn id="15" idx="3"/>
          </p:cNvCxnSpPr>
          <p:nvPr userDrawn="1"/>
        </p:nvCxnSpPr>
        <p:spPr>
          <a:xfrm>
            <a:off x="10020436" y="50545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2B8C88-96B9-421C-9799-86D46EE687C1}"/>
              </a:ext>
            </a:extLst>
          </p:cNvPr>
          <p:cNvCxnSpPr>
            <a:cxnSpLocks/>
            <a:stCxn id="15" idx="3"/>
            <a:endCxn id="16" idx="1"/>
          </p:cNvCxnSpPr>
          <p:nvPr userDrawn="1"/>
        </p:nvCxnSpPr>
        <p:spPr>
          <a:xfrm>
            <a:off x="10020436" y="5054544"/>
            <a:ext cx="251476" cy="1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6FF67BAC-1F90-435D-932F-748CCBFBEC51}"/>
              </a:ext>
            </a:extLst>
          </p:cNvPr>
          <p:cNvCxnSpPr/>
          <p:nvPr userDrawn="1"/>
        </p:nvCxnSpPr>
        <p:spPr>
          <a:xfrm>
            <a:off x="7032104" y="2879678"/>
            <a:ext cx="914400" cy="9144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F3D7256-87A4-449A-894D-3D2DB9064882}"/>
              </a:ext>
            </a:extLst>
          </p:cNvPr>
          <p:cNvCxnSpPr>
            <a:cxnSpLocks/>
          </p:cNvCxnSpPr>
          <p:nvPr userDrawn="1"/>
        </p:nvCxnSpPr>
        <p:spPr>
          <a:xfrm>
            <a:off x="6552291" y="2600007"/>
            <a:ext cx="386903" cy="38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75608DDE-2C30-4422-98C6-08F00E33C368}"/>
              </a:ext>
            </a:extLst>
          </p:cNvPr>
          <p:cNvGrpSpPr/>
          <p:nvPr userDrawn="1"/>
        </p:nvGrpSpPr>
        <p:grpSpPr>
          <a:xfrm>
            <a:off x="6519103" y="694336"/>
            <a:ext cx="108000" cy="1907592"/>
            <a:chOff x="6519103" y="694336"/>
            <a:chExt cx="108000" cy="1907592"/>
          </a:xfrm>
        </p:grpSpPr>
        <p:cxnSp>
          <p:nvCxnSpPr>
            <p:cNvPr id="37" name="Straight Connector 36">
              <a:extLst>
                <a:ext uri="{FF2B5EF4-FFF2-40B4-BE49-F238E27FC236}">
                  <a16:creationId xmlns:a16="http://schemas.microsoft.com/office/drawing/2014/main" id="{05CDD177-A2BF-4E74-BFD0-4ED03ABBB29F}"/>
                </a:ext>
              </a:extLst>
            </p:cNvPr>
            <p:cNvCxnSpPr>
              <a:cxnSpLocks/>
            </p:cNvCxnSpPr>
            <p:nvPr userDrawn="1"/>
          </p:nvCxnSpPr>
          <p:spPr>
            <a:xfrm flipH="1">
              <a:off x="6552291" y="694336"/>
              <a:ext cx="8356" cy="1907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Diamond 41">
              <a:extLst>
                <a:ext uri="{FF2B5EF4-FFF2-40B4-BE49-F238E27FC236}">
                  <a16:creationId xmlns:a16="http://schemas.microsoft.com/office/drawing/2014/main" id="{046DF33C-814F-485A-A9F5-7A55F680C3E3}"/>
                </a:ext>
              </a:extLst>
            </p:cNvPr>
            <p:cNvSpPr/>
            <p:nvPr userDrawn="1"/>
          </p:nvSpPr>
          <p:spPr>
            <a:xfrm>
              <a:off x="6519103" y="694336"/>
              <a:ext cx="108000" cy="108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 Placeholder 49">
            <a:extLst>
              <a:ext uri="{FF2B5EF4-FFF2-40B4-BE49-F238E27FC236}">
                <a16:creationId xmlns:a16="http://schemas.microsoft.com/office/drawing/2014/main" id="{682D0300-47FB-458C-A68B-DFF3C7940DB4}"/>
              </a:ext>
            </a:extLst>
          </p:cNvPr>
          <p:cNvSpPr>
            <a:spLocks noGrp="1"/>
          </p:cNvSpPr>
          <p:nvPr>
            <p:ph type="body" sz="quarter" idx="11" hasCustomPrompt="1"/>
          </p:nvPr>
        </p:nvSpPr>
        <p:spPr>
          <a:xfrm>
            <a:off x="6671143" y="815036"/>
            <a:ext cx="1642653" cy="1374090"/>
          </a:xfrm>
        </p:spPr>
        <p:txBody>
          <a:bodyPr/>
          <a:lstStyle>
            <a:lvl1pPr marL="0" indent="0">
              <a:spcAft>
                <a:spcPts val="500"/>
              </a:spcAft>
              <a:buNone/>
              <a:defRPr sz="1000"/>
            </a:lvl1pPr>
            <a:lvl2pPr marL="88900" indent="-88900">
              <a:spcAft>
                <a:spcPts val="500"/>
              </a:spcAft>
              <a:buFont typeface="Arial" panose="020B0604020202020204" pitchFamily="34" charset="0"/>
              <a:buChar char="•"/>
              <a:defRPr sz="1000"/>
            </a:lvl2pPr>
            <a:lvl3pPr marL="88900" indent="-88900">
              <a:spcAft>
                <a:spcPts val="500"/>
              </a:spcAft>
              <a:buFont typeface="Arial" panose="020B0604020202020204" pitchFamily="34" charset="0"/>
              <a:buChar char="•"/>
              <a:defRPr sz="1000"/>
            </a:lvl3pPr>
            <a:lvl4pPr marL="88900" indent="-88900">
              <a:spcAft>
                <a:spcPts val="500"/>
              </a:spcAft>
              <a:buFont typeface="Arial" panose="020B0604020202020204" pitchFamily="34" charset="0"/>
              <a:buChar char="•"/>
              <a:defRPr sz="1000"/>
            </a:lvl4pPr>
            <a:lvl5pPr marL="88900" indent="-88900">
              <a:spcAft>
                <a:spcPts val="500"/>
              </a:spcAft>
              <a:buFont typeface="Arial" panose="020B0604020202020204" pitchFamily="34" charset="0"/>
              <a:buChar char="•"/>
              <a:defRPr sz="1000"/>
            </a:lvl5pPr>
          </a:lstStyle>
          <a:p>
            <a:pPr lvl="0"/>
            <a:r>
              <a:rPr lang="en-US" dirty="0"/>
              <a:t>Click to add commentary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Text Placeholder 49">
            <a:extLst>
              <a:ext uri="{FF2B5EF4-FFF2-40B4-BE49-F238E27FC236}">
                <a16:creationId xmlns:a16="http://schemas.microsoft.com/office/drawing/2014/main" id="{FB7B57CB-7CCD-4FDA-89CB-24BCF835D324}"/>
              </a:ext>
            </a:extLst>
          </p:cNvPr>
          <p:cNvSpPr>
            <a:spLocks noGrp="1"/>
          </p:cNvSpPr>
          <p:nvPr>
            <p:ph type="body" sz="quarter" idx="12" hasCustomPrompt="1"/>
          </p:nvPr>
        </p:nvSpPr>
        <p:spPr>
          <a:xfrm>
            <a:off x="10576562" y="1227078"/>
            <a:ext cx="1136013" cy="1374090"/>
          </a:xfrm>
        </p:spPr>
        <p:txBody>
          <a:bodyPr/>
          <a:lstStyle>
            <a:lvl1pPr marL="0" indent="0">
              <a:spcAft>
                <a:spcPts val="500"/>
              </a:spcAft>
              <a:buNone/>
              <a:defRPr sz="1000"/>
            </a:lvl1pPr>
            <a:lvl2pPr marL="88900" indent="-88900">
              <a:spcAft>
                <a:spcPts val="500"/>
              </a:spcAft>
              <a:buFont typeface="Arial" panose="020B0604020202020204" pitchFamily="34" charset="0"/>
              <a:buChar char="•"/>
              <a:defRPr sz="1000"/>
            </a:lvl2pPr>
            <a:lvl3pPr marL="88900" indent="-88900">
              <a:spcAft>
                <a:spcPts val="500"/>
              </a:spcAft>
              <a:buFont typeface="Arial" panose="020B0604020202020204" pitchFamily="34" charset="0"/>
              <a:buChar char="•"/>
              <a:defRPr sz="1000"/>
            </a:lvl3pPr>
            <a:lvl4pPr marL="88900" indent="-88900">
              <a:spcAft>
                <a:spcPts val="500"/>
              </a:spcAft>
              <a:buFont typeface="Arial" panose="020B0604020202020204" pitchFamily="34" charset="0"/>
              <a:buChar char="•"/>
              <a:defRPr sz="1000"/>
            </a:lvl4pPr>
            <a:lvl5pPr marL="88900" indent="-88900">
              <a:spcAft>
                <a:spcPts val="500"/>
              </a:spcAft>
              <a:buFont typeface="Arial" panose="020B0604020202020204" pitchFamily="34" charset="0"/>
              <a:buChar char="•"/>
              <a:defRPr sz="1000"/>
            </a:lvl5pPr>
          </a:lstStyle>
          <a:p>
            <a:pPr lvl="0"/>
            <a:r>
              <a:rPr lang="en-US" dirty="0"/>
              <a:t>Click to add commentary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itle 52">
            <a:extLst>
              <a:ext uri="{FF2B5EF4-FFF2-40B4-BE49-F238E27FC236}">
                <a16:creationId xmlns:a16="http://schemas.microsoft.com/office/drawing/2014/main" id="{CC551A18-48DE-44E6-A779-F00D9FF0F1D9}"/>
              </a:ext>
            </a:extLst>
          </p:cNvPr>
          <p:cNvSpPr>
            <a:spLocks noGrp="1"/>
          </p:cNvSpPr>
          <p:nvPr>
            <p:ph type="title" hasCustomPrompt="1"/>
          </p:nvPr>
        </p:nvSpPr>
        <p:spPr>
          <a:xfrm>
            <a:off x="991772" y="512676"/>
            <a:ext cx="3988104" cy="1041644"/>
          </a:xfrm>
        </p:spPr>
        <p:txBody>
          <a:bodyPr/>
          <a:lstStyle>
            <a:lvl1pPr>
              <a:defRPr>
                <a:solidFill>
                  <a:schemeClr val="bg1"/>
                </a:solidFill>
              </a:defRPr>
            </a:lvl1pPr>
          </a:lstStyle>
          <a:p>
            <a:r>
              <a:rPr lang="en-US" dirty="0"/>
              <a:t>Click to add title</a:t>
            </a:r>
            <a:endParaRPr lang="en-GB" dirty="0"/>
          </a:p>
        </p:txBody>
      </p:sp>
      <p:sp>
        <p:nvSpPr>
          <p:cNvPr id="55" name="Text Placeholder 54">
            <a:extLst>
              <a:ext uri="{FF2B5EF4-FFF2-40B4-BE49-F238E27FC236}">
                <a16:creationId xmlns:a16="http://schemas.microsoft.com/office/drawing/2014/main" id="{2672A040-54C9-4E22-BC66-49ACD4A6B6C1}"/>
              </a:ext>
            </a:extLst>
          </p:cNvPr>
          <p:cNvSpPr>
            <a:spLocks noGrp="1"/>
          </p:cNvSpPr>
          <p:nvPr>
            <p:ph type="body" sz="quarter" idx="13" hasCustomPrompt="1"/>
          </p:nvPr>
        </p:nvSpPr>
        <p:spPr>
          <a:xfrm>
            <a:off x="992188" y="2189163"/>
            <a:ext cx="3937000" cy="1851905"/>
          </a:xfrm>
        </p:spPr>
        <p:txBody>
          <a:bodyPr/>
          <a:lstStyle>
            <a:lvl1pPr marL="0" indent="0">
              <a:buNone/>
              <a:defRPr sz="6000" b="1">
                <a:solidFill>
                  <a:schemeClr val="bg1"/>
                </a:solidFill>
              </a:defRPr>
            </a:lvl1pPr>
            <a:lvl2pPr marL="0" indent="0">
              <a:buNone/>
              <a:defRPr sz="6000" b="1">
                <a:solidFill>
                  <a:schemeClr val="bg1"/>
                </a:solidFill>
              </a:defRPr>
            </a:lvl2pPr>
            <a:lvl3pPr marL="0" indent="0">
              <a:buNone/>
              <a:defRPr sz="6000" b="1">
                <a:solidFill>
                  <a:schemeClr val="bg1"/>
                </a:solidFill>
              </a:defRPr>
            </a:lvl3pPr>
            <a:lvl4pPr marL="0" indent="0">
              <a:buNone/>
              <a:defRPr sz="6000" b="1">
                <a:solidFill>
                  <a:schemeClr val="bg1"/>
                </a:solidFill>
              </a:defRPr>
            </a:lvl4pPr>
            <a:lvl5pPr marL="0" indent="0">
              <a:buNone/>
              <a:defRPr sz="6000" b="1">
                <a:solidFill>
                  <a:schemeClr val="bg1"/>
                </a:solidFill>
              </a:defRPr>
            </a:lvl5pPr>
          </a:lstStyle>
          <a:p>
            <a:pPr lvl="0"/>
            <a:r>
              <a:rPr lang="en-US" dirty="0"/>
              <a:t>Click to add headline</a:t>
            </a:r>
          </a:p>
        </p:txBody>
      </p:sp>
      <p:sp>
        <p:nvSpPr>
          <p:cNvPr id="56" name="Text Placeholder 49">
            <a:extLst>
              <a:ext uri="{FF2B5EF4-FFF2-40B4-BE49-F238E27FC236}">
                <a16:creationId xmlns:a16="http://schemas.microsoft.com/office/drawing/2014/main" id="{08CA8685-8CAB-43F7-8F52-D2AC4254D0A4}"/>
              </a:ext>
            </a:extLst>
          </p:cNvPr>
          <p:cNvSpPr>
            <a:spLocks noGrp="1"/>
          </p:cNvSpPr>
          <p:nvPr>
            <p:ph type="body" sz="quarter" idx="14" hasCustomPrompt="1"/>
          </p:nvPr>
        </p:nvSpPr>
        <p:spPr>
          <a:xfrm>
            <a:off x="991772" y="4113076"/>
            <a:ext cx="3937000" cy="1374090"/>
          </a:xfrm>
        </p:spPr>
        <p:txBody>
          <a:bodyPr/>
          <a:lstStyle>
            <a:lvl1pPr marL="0" indent="0">
              <a:spcAft>
                <a:spcPts val="500"/>
              </a:spcAft>
              <a:buNone/>
              <a:defRPr sz="1400">
                <a:solidFill>
                  <a:schemeClr val="bg1"/>
                </a:solidFill>
              </a:defRPr>
            </a:lvl1pPr>
            <a:lvl2pPr marL="88900" indent="-88900">
              <a:spcAft>
                <a:spcPts val="500"/>
              </a:spcAft>
              <a:buFont typeface="Arial" panose="020B0604020202020204" pitchFamily="34" charset="0"/>
              <a:buChar char="•"/>
              <a:defRPr sz="1400">
                <a:solidFill>
                  <a:schemeClr val="bg1"/>
                </a:solidFill>
              </a:defRPr>
            </a:lvl2pPr>
            <a:lvl3pPr marL="88900" indent="-88900">
              <a:spcAft>
                <a:spcPts val="500"/>
              </a:spcAft>
              <a:buFont typeface="Arial" panose="020B0604020202020204" pitchFamily="34" charset="0"/>
              <a:buChar char="•"/>
              <a:defRPr sz="1400">
                <a:solidFill>
                  <a:schemeClr val="bg1"/>
                </a:solidFill>
              </a:defRPr>
            </a:lvl3pPr>
            <a:lvl4pPr marL="88900" indent="-88900">
              <a:spcAft>
                <a:spcPts val="500"/>
              </a:spcAft>
              <a:buFont typeface="Arial" panose="020B0604020202020204" pitchFamily="34" charset="0"/>
              <a:buChar char="•"/>
              <a:defRPr sz="1400">
                <a:solidFill>
                  <a:schemeClr val="bg1"/>
                </a:solidFill>
              </a:defRPr>
            </a:lvl4pPr>
            <a:lvl5pPr marL="88900" indent="-88900">
              <a:spcAft>
                <a:spcPts val="500"/>
              </a:spcAft>
              <a:buFont typeface="Arial" panose="020B0604020202020204" pitchFamily="34" charset="0"/>
              <a:buChar char="•"/>
              <a:defRPr sz="1400">
                <a:solidFill>
                  <a:schemeClr val="bg1"/>
                </a:solidFill>
              </a:defRPr>
            </a:lvl5pPr>
          </a:lstStyle>
          <a:p>
            <a:pPr lvl="0"/>
            <a:r>
              <a:rPr lang="en-US" dirty="0"/>
              <a:t>Click to add commentary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a:extLst>
              <a:ext uri="{FF2B5EF4-FFF2-40B4-BE49-F238E27FC236}">
                <a16:creationId xmlns:a16="http://schemas.microsoft.com/office/drawing/2014/main" id="{A96EA6F6-0561-4D6A-963C-03AE1A93586C}"/>
              </a:ext>
            </a:extLst>
          </p:cNvPr>
          <p:cNvSpPr>
            <a:spLocks noGrp="1"/>
          </p:cNvSpPr>
          <p:nvPr>
            <p:ph type="sldNum" sz="quarter" idx="16"/>
          </p:nvPr>
        </p:nvSpPr>
        <p:spPr/>
        <p:txBody>
          <a:bodyPr/>
          <a:lstStyle/>
          <a:p>
            <a:fld id="{65B1A7E8-4DD2-4067-A6EB-B23BAB659964}" type="slidenum">
              <a:rPr lang="en-GB" smtClean="0"/>
              <a:pPr/>
              <a:t>‹#›</a:t>
            </a:fld>
            <a:endParaRPr lang="en-GB"/>
          </a:p>
        </p:txBody>
      </p:sp>
      <p:sp>
        <p:nvSpPr>
          <p:cNvPr id="28" name="Text Placeholder 49">
            <a:extLst>
              <a:ext uri="{FF2B5EF4-FFF2-40B4-BE49-F238E27FC236}">
                <a16:creationId xmlns:a16="http://schemas.microsoft.com/office/drawing/2014/main" id="{1350375A-1638-447D-91A3-3B24BD262F93}"/>
              </a:ext>
            </a:extLst>
          </p:cNvPr>
          <p:cNvSpPr>
            <a:spLocks noGrp="1"/>
          </p:cNvSpPr>
          <p:nvPr>
            <p:ph type="body" sz="quarter" idx="17" hasCustomPrompt="1"/>
          </p:nvPr>
        </p:nvSpPr>
        <p:spPr>
          <a:xfrm>
            <a:off x="8489779" y="1124744"/>
            <a:ext cx="1332000" cy="1332000"/>
          </a:xfrm>
        </p:spPr>
        <p:txBody>
          <a:bodyPr anchor="ctr" anchorCtr="0"/>
          <a:lstStyle>
            <a:lvl1pPr marL="0" indent="0" algn="ctr">
              <a:spcAft>
                <a:spcPts val="500"/>
              </a:spcAft>
              <a:buNone/>
              <a:defRPr sz="2000">
                <a:solidFill>
                  <a:schemeClr val="bg1"/>
                </a:solidFill>
              </a:defRPr>
            </a:lvl1pPr>
            <a:lvl2pPr marL="88900" indent="-88900" algn="ctr">
              <a:spcAft>
                <a:spcPts val="500"/>
              </a:spcAft>
              <a:buFont typeface="Arial" panose="020B0604020202020204" pitchFamily="34" charset="0"/>
              <a:buChar char="•"/>
              <a:defRPr sz="2000" b="1">
                <a:solidFill>
                  <a:schemeClr val="bg1"/>
                </a:solidFill>
              </a:defRPr>
            </a:lvl2pPr>
            <a:lvl3pPr marL="88900" indent="-88900" algn="ctr">
              <a:spcAft>
                <a:spcPts val="500"/>
              </a:spcAft>
              <a:buFont typeface="Arial" panose="020B0604020202020204" pitchFamily="34" charset="0"/>
              <a:buChar char="•"/>
              <a:defRPr sz="2000" b="1">
                <a:solidFill>
                  <a:schemeClr val="bg1"/>
                </a:solidFill>
              </a:defRPr>
            </a:lvl3pPr>
            <a:lvl4pPr marL="88900" indent="-88900" algn="ctr">
              <a:spcAft>
                <a:spcPts val="500"/>
              </a:spcAft>
              <a:buFont typeface="Arial" panose="020B0604020202020204" pitchFamily="34" charset="0"/>
              <a:buChar char="•"/>
              <a:defRPr sz="2000" b="1">
                <a:solidFill>
                  <a:schemeClr val="bg1"/>
                </a:solidFill>
              </a:defRPr>
            </a:lvl4pPr>
            <a:lvl5pPr marL="88900" indent="-88900" algn="ctr">
              <a:spcAft>
                <a:spcPts val="500"/>
              </a:spcAft>
              <a:buFont typeface="Arial" panose="020B0604020202020204" pitchFamily="34" charset="0"/>
              <a:buChar char="•"/>
              <a:defRPr sz="2000" b="1">
                <a:solidFill>
                  <a:schemeClr val="bg1"/>
                </a:solidFill>
              </a:defRPr>
            </a:lvl5pPr>
          </a:lstStyle>
          <a:p>
            <a:pPr lvl="0"/>
            <a:r>
              <a:rPr lang="en-US" dirty="0"/>
              <a:t>Click to add label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49">
            <a:extLst>
              <a:ext uri="{FF2B5EF4-FFF2-40B4-BE49-F238E27FC236}">
                <a16:creationId xmlns:a16="http://schemas.microsoft.com/office/drawing/2014/main" id="{48DD9DFE-9FA9-4262-AC35-9C103827A329}"/>
              </a:ext>
            </a:extLst>
          </p:cNvPr>
          <p:cNvSpPr>
            <a:spLocks noGrp="1"/>
          </p:cNvSpPr>
          <p:nvPr>
            <p:ph type="body" sz="quarter" idx="18" hasCustomPrompt="1"/>
          </p:nvPr>
        </p:nvSpPr>
        <p:spPr>
          <a:xfrm>
            <a:off x="8454336" y="4358226"/>
            <a:ext cx="1332000" cy="1332000"/>
          </a:xfrm>
        </p:spPr>
        <p:txBody>
          <a:bodyPr anchor="ctr" anchorCtr="0"/>
          <a:lstStyle>
            <a:lvl1pPr marL="0" indent="0" algn="ctr">
              <a:spcAft>
                <a:spcPts val="500"/>
              </a:spcAft>
              <a:buNone/>
              <a:defRPr sz="2000">
                <a:solidFill>
                  <a:schemeClr val="bg1"/>
                </a:solidFill>
              </a:defRPr>
            </a:lvl1pPr>
            <a:lvl2pPr marL="88900" indent="-88900" algn="ctr">
              <a:spcAft>
                <a:spcPts val="500"/>
              </a:spcAft>
              <a:buFont typeface="Arial" panose="020B0604020202020204" pitchFamily="34" charset="0"/>
              <a:buChar char="•"/>
              <a:defRPr sz="2000" b="1">
                <a:solidFill>
                  <a:schemeClr val="bg1"/>
                </a:solidFill>
              </a:defRPr>
            </a:lvl2pPr>
            <a:lvl3pPr marL="88900" indent="-88900" algn="ctr">
              <a:spcAft>
                <a:spcPts val="500"/>
              </a:spcAft>
              <a:buFont typeface="Arial" panose="020B0604020202020204" pitchFamily="34" charset="0"/>
              <a:buChar char="•"/>
              <a:defRPr sz="2000" b="1">
                <a:solidFill>
                  <a:schemeClr val="bg1"/>
                </a:solidFill>
              </a:defRPr>
            </a:lvl3pPr>
            <a:lvl4pPr marL="88900" indent="-88900" algn="ctr">
              <a:spcAft>
                <a:spcPts val="500"/>
              </a:spcAft>
              <a:buFont typeface="Arial" panose="020B0604020202020204" pitchFamily="34" charset="0"/>
              <a:buChar char="•"/>
              <a:defRPr sz="2000" b="1">
                <a:solidFill>
                  <a:schemeClr val="bg1"/>
                </a:solidFill>
              </a:defRPr>
            </a:lvl4pPr>
            <a:lvl5pPr marL="88900" indent="-88900" algn="ctr">
              <a:spcAft>
                <a:spcPts val="500"/>
              </a:spcAft>
              <a:buFont typeface="Arial" panose="020B0604020202020204" pitchFamily="34" charset="0"/>
              <a:buChar char="•"/>
              <a:defRPr sz="2000" b="1">
                <a:solidFill>
                  <a:schemeClr val="bg1"/>
                </a:solidFill>
              </a:defRPr>
            </a:lvl5pPr>
          </a:lstStyle>
          <a:p>
            <a:pPr lvl="0"/>
            <a:r>
              <a:rPr lang="en-US" dirty="0"/>
              <a:t>Click to add label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49">
            <a:extLst>
              <a:ext uri="{FF2B5EF4-FFF2-40B4-BE49-F238E27FC236}">
                <a16:creationId xmlns:a16="http://schemas.microsoft.com/office/drawing/2014/main" id="{70B81A63-55AF-4133-9BE7-1EA913884235}"/>
              </a:ext>
            </a:extLst>
          </p:cNvPr>
          <p:cNvSpPr>
            <a:spLocks noGrp="1" noChangeAspect="1"/>
          </p:cNvSpPr>
          <p:nvPr>
            <p:ph type="body" sz="quarter" idx="19" hasCustomPrompt="1"/>
          </p:nvPr>
        </p:nvSpPr>
        <p:spPr>
          <a:xfrm>
            <a:off x="10452484" y="4592679"/>
            <a:ext cx="924553" cy="924553"/>
          </a:xfrm>
        </p:spPr>
        <p:txBody>
          <a:bodyPr anchor="ctr" anchorCtr="0"/>
          <a:lstStyle>
            <a:lvl1pPr marL="0" indent="0" algn="ctr">
              <a:spcAft>
                <a:spcPts val="500"/>
              </a:spcAft>
              <a:buNone/>
              <a:defRPr sz="1400">
                <a:solidFill>
                  <a:schemeClr val="bg1"/>
                </a:solidFill>
              </a:defRPr>
            </a:lvl1pPr>
            <a:lvl2pPr marL="88900" indent="-88900" algn="ctr">
              <a:spcAft>
                <a:spcPts val="500"/>
              </a:spcAft>
              <a:buFont typeface="Arial" panose="020B0604020202020204" pitchFamily="34" charset="0"/>
              <a:buChar char="•"/>
              <a:defRPr sz="1400" b="1">
                <a:solidFill>
                  <a:schemeClr val="bg1"/>
                </a:solidFill>
              </a:defRPr>
            </a:lvl2pPr>
            <a:lvl3pPr marL="88900" indent="-88900" algn="ctr">
              <a:spcAft>
                <a:spcPts val="500"/>
              </a:spcAft>
              <a:buFont typeface="Arial" panose="020B0604020202020204" pitchFamily="34" charset="0"/>
              <a:buChar char="•"/>
              <a:defRPr sz="1400" b="1">
                <a:solidFill>
                  <a:schemeClr val="bg1"/>
                </a:solidFill>
              </a:defRPr>
            </a:lvl3pPr>
            <a:lvl4pPr marL="88900" indent="-88900" algn="ctr">
              <a:spcAft>
                <a:spcPts val="500"/>
              </a:spcAft>
              <a:buFont typeface="Arial" panose="020B0604020202020204" pitchFamily="34" charset="0"/>
              <a:buChar char="•"/>
              <a:defRPr sz="1400" b="1">
                <a:solidFill>
                  <a:schemeClr val="bg1"/>
                </a:solidFill>
              </a:defRPr>
            </a:lvl4pPr>
            <a:lvl5pPr marL="88900" indent="-88900" algn="ctr">
              <a:spcAft>
                <a:spcPts val="500"/>
              </a:spcAft>
              <a:buFont typeface="Arial" panose="020B0604020202020204" pitchFamily="34" charset="0"/>
              <a:buChar char="•"/>
              <a:defRPr sz="1400" b="1">
                <a:solidFill>
                  <a:schemeClr val="bg1"/>
                </a:solidFill>
              </a:defRPr>
            </a:lvl5pPr>
          </a:lstStyle>
          <a:p>
            <a:pPr lvl="0"/>
            <a:r>
              <a:rPr lang="en-US" dirty="0"/>
              <a:t>Click to add label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13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ampan">
    <p:spTree>
      <p:nvGrpSpPr>
        <p:cNvPr id="1" name=""/>
        <p:cNvGrpSpPr/>
        <p:nvPr/>
      </p:nvGrpSpPr>
      <p:grpSpPr>
        <a:xfrm>
          <a:off x="0" y="0"/>
          <a:ext cx="0" cy="0"/>
          <a:chOff x="0" y="0"/>
          <a:chExt cx="0" cy="0"/>
        </a:xfrm>
      </p:grpSpPr>
      <p:pic>
        <p:nvPicPr>
          <p:cNvPr id="8" name="Picture Placeholder 12" descr="A picture containing food, filled, indoor&#10;&#10;Description automatically generated">
            <a:extLst>
              <a:ext uri="{FF2B5EF4-FFF2-40B4-BE49-F238E27FC236}">
                <a16:creationId xmlns:a16="http://schemas.microsoft.com/office/drawing/2014/main" id="{40116A92-7604-4B2E-980E-E5607E7F8A5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855" r="28877"/>
          <a:stretch/>
        </p:blipFill>
        <p:spPr>
          <a:xfrm>
            <a:off x="6096000" y="0"/>
            <a:ext cx="6119813" cy="6858000"/>
          </a:xfrm>
          <a:prstGeom prst="rect">
            <a:avLst/>
          </a:prstGeom>
        </p:spPr>
      </p:pic>
      <p:sp>
        <p:nvSpPr>
          <p:cNvPr id="10" name="Rectangle 9">
            <a:extLst>
              <a:ext uri="{FF2B5EF4-FFF2-40B4-BE49-F238E27FC236}">
                <a16:creationId xmlns:a16="http://schemas.microsoft.com/office/drawing/2014/main" id="{612DB284-666D-4ADC-BF6E-0EDF3CC8DA5C}"/>
              </a:ext>
            </a:extLst>
          </p:cNvPr>
          <p:cNvSpPr/>
          <p:nvPr userDrawn="1"/>
        </p:nvSpPr>
        <p:spPr>
          <a:xfrm>
            <a:off x="0" y="0"/>
            <a:ext cx="6120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B9BF5ED1-9456-420C-91F0-E62EC0F19098}"/>
              </a:ext>
            </a:extLst>
          </p:cNvPr>
          <p:cNvSpPr>
            <a:spLocks noGrp="1"/>
          </p:cNvSpPr>
          <p:nvPr>
            <p:ph type="dt" sz="half" idx="10"/>
          </p:nvPr>
        </p:nvSpPr>
        <p:spPr>
          <a:xfrm>
            <a:off x="760512" y="6156000"/>
            <a:ext cx="2743200" cy="360000"/>
          </a:xfrm>
        </p:spPr>
        <p:txBody>
          <a:bodyPr/>
          <a:lstStyle>
            <a:lvl1pPr>
              <a:defRPr sz="1800">
                <a:solidFill>
                  <a:schemeClr val="bg1"/>
                </a:solidFill>
              </a:defRPr>
            </a:lvl1pPr>
          </a:lstStyle>
          <a:p>
            <a:fld id="{8007E34E-F463-493C-BCBF-9F711BFE0B30}" type="datetime4">
              <a:rPr lang="en-GB" smtClean="0"/>
              <a:t>28 July 2021</a:t>
            </a:fld>
            <a:endParaRPr lang="en-GB" dirty="0"/>
          </a:p>
        </p:txBody>
      </p:sp>
      <p:pic>
        <p:nvPicPr>
          <p:cNvPr id="9" name="Picture 8" descr="A close up of a logo&#10;&#10;Description automatically generated">
            <a:extLst>
              <a:ext uri="{FF2B5EF4-FFF2-40B4-BE49-F238E27FC236}">
                <a16:creationId xmlns:a16="http://schemas.microsoft.com/office/drawing/2014/main" id="{44066635-2A2E-4298-912C-567F6AD4B3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04783" y="547177"/>
            <a:ext cx="1593677" cy="483111"/>
          </a:xfrm>
          <a:prstGeom prst="rect">
            <a:avLst/>
          </a:prstGeom>
        </p:spPr>
      </p:pic>
      <p:sp>
        <p:nvSpPr>
          <p:cNvPr id="2" name="Title 1">
            <a:extLst>
              <a:ext uri="{FF2B5EF4-FFF2-40B4-BE49-F238E27FC236}">
                <a16:creationId xmlns:a16="http://schemas.microsoft.com/office/drawing/2014/main" id="{3DB3C45C-176E-44EE-BF64-2C8F95251F65}"/>
              </a:ext>
            </a:extLst>
          </p:cNvPr>
          <p:cNvSpPr>
            <a:spLocks noGrp="1"/>
          </p:cNvSpPr>
          <p:nvPr>
            <p:ph type="title" hasCustomPrompt="1"/>
          </p:nvPr>
        </p:nvSpPr>
        <p:spPr>
          <a:xfrm>
            <a:off x="731837" y="2852936"/>
            <a:ext cx="4968000" cy="900100"/>
          </a:xfrm>
        </p:spPr>
        <p:txBody>
          <a:bodyPr anchor="b" anchorCtr="0"/>
          <a:lstStyle>
            <a:lvl1pPr>
              <a:defRPr sz="4800">
                <a:solidFill>
                  <a:schemeClr val="bg1"/>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0E099829-6E93-43A9-9283-7871355A8C2F}"/>
              </a:ext>
            </a:extLst>
          </p:cNvPr>
          <p:cNvSpPr>
            <a:spLocks noGrp="1"/>
          </p:cNvSpPr>
          <p:nvPr>
            <p:ph type="subTitle" idx="1"/>
          </p:nvPr>
        </p:nvSpPr>
        <p:spPr>
          <a:xfrm>
            <a:off x="725184" y="3841914"/>
            <a:ext cx="4968000" cy="811222"/>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5">
            <a:extLst>
              <a:ext uri="{FF2B5EF4-FFF2-40B4-BE49-F238E27FC236}">
                <a16:creationId xmlns:a16="http://schemas.microsoft.com/office/drawing/2014/main" id="{AAD034B9-BE4B-4417-8904-607160BD1210}"/>
              </a:ext>
            </a:extLst>
          </p:cNvPr>
          <p:cNvSpPr>
            <a:spLocks noGrp="1"/>
          </p:cNvSpPr>
          <p:nvPr>
            <p:ph type="body" sz="quarter" idx="11" hasCustomPrompt="1"/>
          </p:nvPr>
        </p:nvSpPr>
        <p:spPr>
          <a:xfrm>
            <a:off x="760512" y="5696958"/>
            <a:ext cx="4968000" cy="503817"/>
          </a:xfrm>
        </p:spPr>
        <p:txBody>
          <a:bodyPr/>
          <a:lstStyle>
            <a:lvl1pPr marL="0" indent="0">
              <a:spcAft>
                <a:spcPts val="0"/>
              </a:spcAft>
              <a:buNone/>
              <a:defRPr sz="2800">
                <a:solidFill>
                  <a:schemeClr val="bg1"/>
                </a:solidFill>
              </a:defRPr>
            </a:lvl1pPr>
            <a:lvl2pPr marL="0" indent="0">
              <a:spcAft>
                <a:spcPts val="0"/>
              </a:spcAft>
              <a:buNone/>
              <a:defRPr sz="2800">
                <a:solidFill>
                  <a:schemeClr val="bg1"/>
                </a:solidFill>
              </a:defRPr>
            </a:lvl2pPr>
            <a:lvl3pPr marL="0" indent="0">
              <a:spcAft>
                <a:spcPts val="0"/>
              </a:spcAft>
              <a:buNone/>
              <a:defRPr sz="2800">
                <a:solidFill>
                  <a:schemeClr val="bg1"/>
                </a:solidFill>
              </a:defRPr>
            </a:lvl3pPr>
            <a:lvl4pPr marL="0" indent="0">
              <a:spcAft>
                <a:spcPts val="0"/>
              </a:spcAft>
              <a:buNone/>
              <a:defRPr sz="2800">
                <a:solidFill>
                  <a:schemeClr val="bg1"/>
                </a:solidFill>
              </a:defRPr>
            </a:lvl4pPr>
            <a:lvl5pPr marL="0" indent="0">
              <a:spcAft>
                <a:spcPts val="0"/>
              </a:spcAft>
              <a:buNone/>
              <a:defRPr sz="2800">
                <a:solidFill>
                  <a:schemeClr val="bg1"/>
                </a:solidFill>
              </a:defRPr>
            </a:lvl5pPr>
          </a:lstStyle>
          <a:p>
            <a:pPr lvl="0"/>
            <a:r>
              <a:rPr lang="en-US" dirty="0"/>
              <a:t>Click to add presenter name</a:t>
            </a:r>
          </a:p>
        </p:txBody>
      </p:sp>
    </p:spTree>
    <p:extLst>
      <p:ext uri="{BB962C8B-B14F-4D97-AF65-F5344CB8AC3E}">
        <p14:creationId xmlns:p14="http://schemas.microsoft.com/office/powerpoint/2010/main" val="1152523957"/>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bwMode="gray">
      <p:bgRef idx="1001">
        <a:schemeClr val="bg1"/>
      </p:bgRef>
    </p:bg>
    <p:spTree>
      <p:nvGrpSpPr>
        <p:cNvPr id="1" name=""/>
        <p:cNvGrpSpPr/>
        <p:nvPr/>
      </p:nvGrpSpPr>
      <p:grpSpPr>
        <a:xfrm>
          <a:off x="0" y="0"/>
          <a:ext cx="0" cy="0"/>
          <a:chOff x="0" y="0"/>
          <a:chExt cx="0" cy="0"/>
        </a:xfrm>
      </p:grpSpPr>
      <p:sp>
        <p:nvSpPr>
          <p:cNvPr id="34" name="Slide Number Placeholder">
            <a:extLst>
              <a:ext uri="{FF2B5EF4-FFF2-40B4-BE49-F238E27FC236}">
                <a16:creationId xmlns:a16="http://schemas.microsoft.com/office/drawing/2014/main" id="{CC6104BF-C458-4843-B9A6-1093A97F2BFB}"/>
              </a:ext>
            </a:extLst>
          </p:cNvPr>
          <p:cNvSpPr>
            <a:spLocks noGrp="1"/>
          </p:cNvSpPr>
          <p:nvPr>
            <p:ph type="sldNum" sz="quarter" idx="11"/>
          </p:nvPr>
        </p:nvSpPr>
        <p:spPr bwMode="gray"/>
        <p:txBody>
          <a:bodyPr/>
          <a:lstStyle/>
          <a:p>
            <a:fld id="{45CD7037-63ED-4C9C-B3C0-280B1476C481}" type="slidenum">
              <a:rPr lang="en-GB" noProof="0" smtClean="0"/>
              <a:pPr/>
              <a:t>‹#›</a:t>
            </a:fld>
            <a:endParaRPr lang="en-GB" noProof="0" dirty="0"/>
          </a:p>
        </p:txBody>
      </p:sp>
      <p:sp>
        <p:nvSpPr>
          <p:cNvPr id="4" name="Footer Placeholder">
            <a:extLst>
              <a:ext uri="{FF2B5EF4-FFF2-40B4-BE49-F238E27FC236}">
                <a16:creationId xmlns:a16="http://schemas.microsoft.com/office/drawing/2014/main" id="{AE7D0EAB-8D88-44D1-AA38-BBC158B2EEAF}"/>
              </a:ext>
            </a:extLst>
          </p:cNvPr>
          <p:cNvSpPr>
            <a:spLocks noGrp="1"/>
          </p:cNvSpPr>
          <p:nvPr>
            <p:ph type="ftr" sz="quarter" idx="10"/>
          </p:nvPr>
        </p:nvSpPr>
        <p:spPr bwMode="gray"/>
        <p:txBody>
          <a:bodyPr/>
          <a:lstStyle/>
          <a:p>
            <a:r>
              <a:rPr lang="en-GB" noProof="0" dirty="0"/>
              <a:t>&lt;Confidential or Internal use only. To edit go to Insert then Header &amp; Footer&gt;</a:t>
            </a:r>
          </a:p>
        </p:txBody>
      </p:sp>
    </p:spTree>
    <p:extLst>
      <p:ext uri="{BB962C8B-B14F-4D97-AF65-F5344CB8AC3E}">
        <p14:creationId xmlns:p14="http://schemas.microsoft.com/office/powerpoint/2010/main" val="191499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rge Sidebar, One Content">
    <p:bg bwMode="gray">
      <p:bgRef idx="1001">
        <a:schemeClr val="bg1"/>
      </p:bgRef>
    </p:bg>
    <p:spTree>
      <p:nvGrpSpPr>
        <p:cNvPr id="1" name=""/>
        <p:cNvGrpSpPr/>
        <p:nvPr/>
      </p:nvGrpSpPr>
      <p:grpSpPr>
        <a:xfrm>
          <a:off x="0" y="0"/>
          <a:ext cx="0" cy="0"/>
          <a:chOff x="0" y="0"/>
          <a:chExt cx="0" cy="0"/>
        </a:xfrm>
      </p:grpSpPr>
      <p:sp>
        <p:nvSpPr>
          <p:cNvPr id="16" name="Slide Number Placeholder">
            <a:extLst>
              <a:ext uri="{FF2B5EF4-FFF2-40B4-BE49-F238E27FC236}">
                <a16:creationId xmlns:a16="http://schemas.microsoft.com/office/drawing/2014/main" id="{34F33C89-B514-4DAF-A32A-EA2C7367344F}"/>
              </a:ext>
            </a:extLst>
          </p:cNvPr>
          <p:cNvSpPr>
            <a:spLocks noGrp="1"/>
          </p:cNvSpPr>
          <p:nvPr>
            <p:ph type="sldNum" sz="quarter" idx="11"/>
          </p:nvPr>
        </p:nvSpPr>
        <p:spPr bwMode="gray"/>
        <p:txBody>
          <a:bodyPr/>
          <a:lstStyle/>
          <a:p>
            <a:fld id="{45CD7037-63ED-4C9C-B3C0-280B1476C481}" type="slidenum">
              <a:rPr lang="en-GB" noProof="0" smtClean="0"/>
              <a:pPr/>
              <a:t>‹#›</a:t>
            </a:fld>
            <a:endParaRPr lang="en-GB" noProof="0" dirty="0"/>
          </a:p>
        </p:txBody>
      </p:sp>
      <p:sp>
        <p:nvSpPr>
          <p:cNvPr id="7" name="Footer Placeholder">
            <a:extLst>
              <a:ext uri="{FF2B5EF4-FFF2-40B4-BE49-F238E27FC236}">
                <a16:creationId xmlns:a16="http://schemas.microsoft.com/office/drawing/2014/main" id="{BB72FF7E-39C4-49F6-8CFC-FBAE6BFC2B0A}"/>
              </a:ext>
            </a:extLst>
          </p:cNvPr>
          <p:cNvSpPr>
            <a:spLocks noGrp="1"/>
          </p:cNvSpPr>
          <p:nvPr>
            <p:ph type="ftr" sz="quarter" idx="10"/>
          </p:nvPr>
        </p:nvSpPr>
        <p:spPr bwMode="gray">
          <a:xfrm>
            <a:off x="4440599" y="6426000"/>
            <a:ext cx="5760000" cy="162000"/>
          </a:xfrm>
        </p:spPr>
        <p:txBody>
          <a:bodyPr/>
          <a:lstStyle/>
          <a:p>
            <a:r>
              <a:rPr lang="en-GB" noProof="0" dirty="0"/>
              <a:t>&lt;Confidential or Internal use only. To edit go to Insert then Header &amp; Footer&gt;</a:t>
            </a:r>
          </a:p>
        </p:txBody>
      </p:sp>
      <p:sp>
        <p:nvSpPr>
          <p:cNvPr id="3" name="Content Placeholder 1">
            <a:extLst>
              <a:ext uri="{FF2B5EF4-FFF2-40B4-BE49-F238E27FC236}">
                <a16:creationId xmlns:a16="http://schemas.microsoft.com/office/drawing/2014/main" id="{D8587DBF-DD56-4C78-AAB6-39DE5803E374}"/>
              </a:ext>
            </a:extLst>
          </p:cNvPr>
          <p:cNvSpPr>
            <a:spLocks noGrp="1"/>
          </p:cNvSpPr>
          <p:nvPr>
            <p:ph sz="half" idx="1"/>
          </p:nvPr>
        </p:nvSpPr>
        <p:spPr bwMode="gray">
          <a:xfrm>
            <a:off x="4440599" y="1602000"/>
            <a:ext cx="6983391" cy="4536000"/>
          </a:xfrm>
        </p:spPr>
        <p:txBody>
          <a:bodyPr/>
          <a:lstStyle>
            <a:lvl1pPr rtl="0">
              <a:defRPr/>
            </a:lvl1pPr>
            <a:lvl2pPr rtl="0">
              <a:defRPr/>
            </a:lvl2pPr>
            <a:lvl3pPr rtl="0">
              <a:defRPr/>
            </a:lvl3pPr>
            <a:lvl4pPr rtl="0">
              <a:defRPr/>
            </a:lvl4pPr>
            <a:lvl5pPr rtl="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1">
            <a:extLst>
              <a:ext uri="{FF2B5EF4-FFF2-40B4-BE49-F238E27FC236}">
                <a16:creationId xmlns:a16="http://schemas.microsoft.com/office/drawing/2014/main" id="{924888C1-B843-43DA-8CFA-492FB3B808D4}"/>
              </a:ext>
            </a:extLst>
          </p:cNvPr>
          <p:cNvSpPr>
            <a:spLocks noGrp="1"/>
          </p:cNvSpPr>
          <p:nvPr>
            <p:ph type="title"/>
          </p:nvPr>
        </p:nvSpPr>
        <p:spPr bwMode="gray">
          <a:xfrm>
            <a:off x="4440599" y="450000"/>
            <a:ext cx="5507402" cy="864000"/>
          </a:xfrm>
        </p:spPr>
        <p:txBody>
          <a:bodyPr/>
          <a:lstStyle/>
          <a:p>
            <a:r>
              <a:rPr lang="en-US" noProof="0"/>
              <a:t>Click to edit Master title style</a:t>
            </a:r>
            <a:endParaRPr lang="en-GB" noProof="0" dirty="0"/>
          </a:p>
        </p:txBody>
      </p:sp>
      <p:sp>
        <p:nvSpPr>
          <p:cNvPr id="5" name="Coloured Background">
            <a:extLst>
              <a:ext uri="{FF2B5EF4-FFF2-40B4-BE49-F238E27FC236}">
                <a16:creationId xmlns:a16="http://schemas.microsoft.com/office/drawing/2014/main" id="{AEB42C21-6B49-4698-B306-913E04D09F7F}"/>
              </a:ext>
            </a:extLst>
          </p:cNvPr>
          <p:cNvSpPr/>
          <p:nvPr userDrawn="1"/>
        </p:nvSpPr>
        <p:spPr bwMode="gray">
          <a:xfrm>
            <a:off x="0" y="0"/>
            <a:ext cx="407879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Text Placeholder">
            <a:extLst>
              <a:ext uri="{FF2B5EF4-FFF2-40B4-BE49-F238E27FC236}">
                <a16:creationId xmlns:a16="http://schemas.microsoft.com/office/drawing/2014/main" id="{10CD9B76-39DC-4A00-AD17-930D1BF020E8}"/>
              </a:ext>
            </a:extLst>
          </p:cNvPr>
          <p:cNvSpPr>
            <a:spLocks noGrp="1"/>
          </p:cNvSpPr>
          <p:nvPr>
            <p:ph type="body" sz="quarter" idx="12"/>
          </p:nvPr>
        </p:nvSpPr>
        <p:spPr bwMode="gray">
          <a:xfrm>
            <a:off x="561433" y="449263"/>
            <a:ext cx="2955925" cy="5688012"/>
          </a:xfrm>
        </p:spPr>
        <p:txBody>
          <a:bodyPr anchor="ctr" anchorCtr="0"/>
          <a:lstStyle>
            <a:lvl1pPr>
              <a:defRPr sz="2400">
                <a:solidFill>
                  <a:schemeClr val="bg1"/>
                </a:solidFill>
              </a:defRPr>
            </a:lvl1pPr>
            <a:lvl2pPr>
              <a:defRPr sz="2400">
                <a:solidFill>
                  <a:schemeClr val="bg1"/>
                </a:solidFill>
              </a:defRPr>
            </a:lvl2pPr>
            <a:lvl3pPr>
              <a:buClr>
                <a:schemeClr val="bg1"/>
              </a:buClr>
              <a:defRPr sz="2400">
                <a:solidFill>
                  <a:schemeClr val="bg1"/>
                </a:solidFill>
              </a:defRPr>
            </a:lvl3pPr>
            <a:lvl4pPr>
              <a:buClr>
                <a:schemeClr val="bg1"/>
              </a:buClr>
              <a:defRPr sz="2400">
                <a:solidFill>
                  <a:schemeClr val="bg1"/>
                </a:solidFill>
              </a:defRPr>
            </a:lvl4pPr>
            <a:lvl5pPr>
              <a:buClr>
                <a:schemeClr val="bg1"/>
              </a:buClr>
              <a:defRPr sz="2400">
                <a:solidFill>
                  <a:schemeClr val="bg1"/>
                </a:solidFill>
              </a:defRPr>
            </a:lvl5pPr>
            <a:lvl6pPr marL="360000" indent="-360000">
              <a:buClr>
                <a:schemeClr val="bg1"/>
              </a:buClr>
              <a:buFont typeface="+mj-lt"/>
              <a:buAutoNum type="arabicPeriod"/>
              <a:defRPr sz="2400">
                <a:solidFill>
                  <a:schemeClr val="bg1"/>
                </a:solidFill>
              </a:defRPr>
            </a:lvl6pPr>
            <a:lvl7pPr marL="720000" indent="-360000">
              <a:buClr>
                <a:schemeClr val="bg1"/>
              </a:buClr>
              <a:buFont typeface="+mj-lt"/>
              <a:buAutoNum type="alphaLcPeriod"/>
              <a:defRPr sz="2400">
                <a:solidFill>
                  <a:schemeClr val="bg1"/>
                </a:solidFill>
              </a:defRPr>
            </a:lvl7pPr>
            <a:lvl8pPr marL="1080000" indent="-360000">
              <a:buClr>
                <a:schemeClr val="bg1"/>
              </a:buClr>
              <a:buFont typeface="+mj-lt"/>
              <a:buAutoNum type="romanLcPeriod"/>
              <a:defRPr sz="2400">
                <a:solidFill>
                  <a:schemeClr val="bg1"/>
                </a:solidFill>
              </a:defRPr>
            </a:lvl8pPr>
            <a:lvl9pPr>
              <a:defRPr sz="1400">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18959969"/>
      </p:ext>
    </p:extLst>
  </p:cSld>
  <p:clrMapOvr>
    <a:masterClrMapping/>
  </p:clrMapOvr>
  <p:extLst>
    <p:ext uri="{DCECCB84-F9BA-43D5-87BE-67443E8EF086}">
      <p15:sldGuideLst xmlns:p15="http://schemas.microsoft.com/office/powerpoint/2012/main">
        <p15:guide id="1" pos="2796">
          <p15:clr>
            <a:srgbClr val="A4A3A4"/>
          </p15:clr>
        </p15:guide>
        <p15:guide id="2" pos="234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hoos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2DB284-666D-4ADC-BF6E-0EDF3CC8DA5C}"/>
              </a:ext>
            </a:extLst>
          </p:cNvPr>
          <p:cNvSpPr/>
          <p:nvPr userDrawn="1"/>
        </p:nvSpPr>
        <p:spPr>
          <a:xfrm>
            <a:off x="0" y="0"/>
            <a:ext cx="6120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B9BF5ED1-9456-420C-91F0-E62EC0F19098}"/>
              </a:ext>
            </a:extLst>
          </p:cNvPr>
          <p:cNvSpPr>
            <a:spLocks noGrp="1"/>
          </p:cNvSpPr>
          <p:nvPr>
            <p:ph type="dt" sz="half" idx="10"/>
          </p:nvPr>
        </p:nvSpPr>
        <p:spPr>
          <a:xfrm>
            <a:off x="760512" y="6156000"/>
            <a:ext cx="2743200" cy="360000"/>
          </a:xfrm>
        </p:spPr>
        <p:txBody>
          <a:bodyPr/>
          <a:lstStyle>
            <a:lvl1pPr>
              <a:defRPr sz="1800">
                <a:solidFill>
                  <a:schemeClr val="bg1"/>
                </a:solidFill>
              </a:defRPr>
            </a:lvl1pPr>
          </a:lstStyle>
          <a:p>
            <a:fld id="{5AF17AB3-5A1F-44B2-8948-59476E81DB66}" type="datetime4">
              <a:rPr lang="en-GB" smtClean="0"/>
              <a:t>28 July 2021</a:t>
            </a:fld>
            <a:endParaRPr lang="en-GB" dirty="0"/>
          </a:p>
        </p:txBody>
      </p:sp>
      <p:sp>
        <p:nvSpPr>
          <p:cNvPr id="2" name="Title 1">
            <a:extLst>
              <a:ext uri="{FF2B5EF4-FFF2-40B4-BE49-F238E27FC236}">
                <a16:creationId xmlns:a16="http://schemas.microsoft.com/office/drawing/2014/main" id="{3DB3C45C-176E-44EE-BF64-2C8F95251F65}"/>
              </a:ext>
            </a:extLst>
          </p:cNvPr>
          <p:cNvSpPr>
            <a:spLocks noGrp="1"/>
          </p:cNvSpPr>
          <p:nvPr>
            <p:ph type="title" hasCustomPrompt="1"/>
          </p:nvPr>
        </p:nvSpPr>
        <p:spPr>
          <a:xfrm>
            <a:off x="731837" y="2852936"/>
            <a:ext cx="4968000" cy="900100"/>
          </a:xfrm>
        </p:spPr>
        <p:txBody>
          <a:bodyPr anchor="b" anchorCtr="0"/>
          <a:lstStyle>
            <a:lvl1pPr>
              <a:defRPr sz="4800">
                <a:solidFill>
                  <a:schemeClr val="bg1"/>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0E099829-6E93-43A9-9283-7871355A8C2F}"/>
              </a:ext>
            </a:extLst>
          </p:cNvPr>
          <p:cNvSpPr>
            <a:spLocks noGrp="1"/>
          </p:cNvSpPr>
          <p:nvPr>
            <p:ph type="subTitle" idx="1"/>
          </p:nvPr>
        </p:nvSpPr>
        <p:spPr>
          <a:xfrm>
            <a:off x="725184" y="3841914"/>
            <a:ext cx="4968000" cy="811222"/>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Text Placeholder 5">
            <a:extLst>
              <a:ext uri="{FF2B5EF4-FFF2-40B4-BE49-F238E27FC236}">
                <a16:creationId xmlns:a16="http://schemas.microsoft.com/office/drawing/2014/main" id="{AAD034B9-BE4B-4417-8904-607160BD1210}"/>
              </a:ext>
            </a:extLst>
          </p:cNvPr>
          <p:cNvSpPr>
            <a:spLocks noGrp="1"/>
          </p:cNvSpPr>
          <p:nvPr>
            <p:ph type="body" sz="quarter" idx="11" hasCustomPrompt="1"/>
          </p:nvPr>
        </p:nvSpPr>
        <p:spPr>
          <a:xfrm>
            <a:off x="760512" y="5696958"/>
            <a:ext cx="4968000" cy="503817"/>
          </a:xfrm>
        </p:spPr>
        <p:txBody>
          <a:bodyPr/>
          <a:lstStyle>
            <a:lvl1pPr marL="0" indent="0">
              <a:spcAft>
                <a:spcPts val="0"/>
              </a:spcAft>
              <a:buNone/>
              <a:defRPr sz="2800">
                <a:solidFill>
                  <a:schemeClr val="bg1"/>
                </a:solidFill>
              </a:defRPr>
            </a:lvl1pPr>
            <a:lvl2pPr marL="0" indent="0">
              <a:spcAft>
                <a:spcPts val="0"/>
              </a:spcAft>
              <a:buNone/>
              <a:defRPr sz="2800">
                <a:solidFill>
                  <a:schemeClr val="bg1"/>
                </a:solidFill>
              </a:defRPr>
            </a:lvl2pPr>
            <a:lvl3pPr marL="0" indent="0">
              <a:spcAft>
                <a:spcPts val="0"/>
              </a:spcAft>
              <a:buNone/>
              <a:defRPr sz="2800">
                <a:solidFill>
                  <a:schemeClr val="bg1"/>
                </a:solidFill>
              </a:defRPr>
            </a:lvl3pPr>
            <a:lvl4pPr marL="0" indent="0">
              <a:spcAft>
                <a:spcPts val="0"/>
              </a:spcAft>
              <a:buNone/>
              <a:defRPr sz="2800">
                <a:solidFill>
                  <a:schemeClr val="bg1"/>
                </a:solidFill>
              </a:defRPr>
            </a:lvl4pPr>
            <a:lvl5pPr marL="0" indent="0">
              <a:spcAft>
                <a:spcPts val="0"/>
              </a:spcAft>
              <a:buNone/>
              <a:defRPr sz="2800">
                <a:solidFill>
                  <a:schemeClr val="bg1"/>
                </a:solidFill>
              </a:defRPr>
            </a:lvl5pPr>
          </a:lstStyle>
          <a:p>
            <a:pPr lvl="0"/>
            <a:r>
              <a:rPr lang="en-US" dirty="0"/>
              <a:t>Click to add presenter name</a:t>
            </a:r>
          </a:p>
        </p:txBody>
      </p:sp>
      <p:sp>
        <p:nvSpPr>
          <p:cNvPr id="5" name="Picture Placeholder 4">
            <a:extLst>
              <a:ext uri="{FF2B5EF4-FFF2-40B4-BE49-F238E27FC236}">
                <a16:creationId xmlns:a16="http://schemas.microsoft.com/office/drawing/2014/main" id="{47AD1FDE-3E15-4565-BAB0-EF9243AE7FEC}"/>
              </a:ext>
            </a:extLst>
          </p:cNvPr>
          <p:cNvSpPr>
            <a:spLocks noGrp="1"/>
          </p:cNvSpPr>
          <p:nvPr>
            <p:ph type="pic" sz="quarter" idx="12"/>
          </p:nvPr>
        </p:nvSpPr>
        <p:spPr>
          <a:xfrm>
            <a:off x="6096000" y="0"/>
            <a:ext cx="6096000" cy="6858000"/>
          </a:xfrm>
        </p:spPr>
        <p:txBody>
          <a:bodyPr/>
          <a:lstStyle>
            <a:lvl1pPr marL="182563" indent="0">
              <a:buNone/>
              <a:defRPr/>
            </a:lvl1pPr>
          </a:lstStyle>
          <a:p>
            <a:endParaRPr lang="en-GB" dirty="0"/>
          </a:p>
        </p:txBody>
      </p:sp>
    </p:spTree>
    <p:extLst>
      <p:ext uri="{BB962C8B-B14F-4D97-AF65-F5344CB8AC3E}">
        <p14:creationId xmlns:p14="http://schemas.microsoft.com/office/powerpoint/2010/main" val="149050753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no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2DB284-666D-4ADC-BF6E-0EDF3CC8DA5C}"/>
              </a:ext>
            </a:extLst>
          </p:cNvPr>
          <p:cNvSpPr/>
          <p:nvPr userDrawn="1"/>
        </p:nvSpPr>
        <p:spPr>
          <a:xfrm>
            <a:off x="6068207" y="0"/>
            <a:ext cx="6120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B9BF5ED1-9456-420C-91F0-E62EC0F19098}"/>
              </a:ext>
            </a:extLst>
          </p:cNvPr>
          <p:cNvSpPr>
            <a:spLocks noGrp="1"/>
          </p:cNvSpPr>
          <p:nvPr>
            <p:ph type="dt" sz="half" idx="10"/>
          </p:nvPr>
        </p:nvSpPr>
        <p:spPr>
          <a:xfrm>
            <a:off x="760512" y="6156000"/>
            <a:ext cx="2743200" cy="360000"/>
          </a:xfrm>
        </p:spPr>
        <p:txBody>
          <a:bodyPr/>
          <a:lstStyle>
            <a:lvl1pPr>
              <a:defRPr sz="1800">
                <a:solidFill>
                  <a:schemeClr val="bg2"/>
                </a:solidFill>
              </a:defRPr>
            </a:lvl1pPr>
          </a:lstStyle>
          <a:p>
            <a:fld id="{7B804284-02DA-499C-AB6D-242D7B594B7E}" type="datetime4">
              <a:rPr lang="en-GB" smtClean="0"/>
              <a:t>28 July 2021</a:t>
            </a:fld>
            <a:endParaRPr lang="en-GB" dirty="0"/>
          </a:p>
        </p:txBody>
      </p:sp>
      <p:sp>
        <p:nvSpPr>
          <p:cNvPr id="2" name="Title 1">
            <a:extLst>
              <a:ext uri="{FF2B5EF4-FFF2-40B4-BE49-F238E27FC236}">
                <a16:creationId xmlns:a16="http://schemas.microsoft.com/office/drawing/2014/main" id="{3DB3C45C-176E-44EE-BF64-2C8F95251F65}"/>
              </a:ext>
            </a:extLst>
          </p:cNvPr>
          <p:cNvSpPr>
            <a:spLocks noGrp="1"/>
          </p:cNvSpPr>
          <p:nvPr>
            <p:ph type="title" hasCustomPrompt="1"/>
          </p:nvPr>
        </p:nvSpPr>
        <p:spPr>
          <a:xfrm>
            <a:off x="731837" y="2852936"/>
            <a:ext cx="4968000" cy="900100"/>
          </a:xfrm>
        </p:spPr>
        <p:txBody>
          <a:bodyPr anchor="b" anchorCtr="0"/>
          <a:lstStyle>
            <a:lvl1pPr>
              <a:defRPr sz="4800">
                <a:solidFill>
                  <a:schemeClr val="bg2"/>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0E099829-6E93-43A9-9283-7871355A8C2F}"/>
              </a:ext>
            </a:extLst>
          </p:cNvPr>
          <p:cNvSpPr>
            <a:spLocks noGrp="1"/>
          </p:cNvSpPr>
          <p:nvPr>
            <p:ph type="subTitle" idx="1" hasCustomPrompt="1"/>
          </p:nvPr>
        </p:nvSpPr>
        <p:spPr>
          <a:xfrm>
            <a:off x="725184" y="3841914"/>
            <a:ext cx="4968000" cy="811222"/>
          </a:xfrm>
        </p:spPr>
        <p:txBody>
          <a:bodyPr anchor="t" anchorCtr="0"/>
          <a:lstStyle>
            <a:lvl1pPr marL="0" indent="0" algn="l">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pic>
        <p:nvPicPr>
          <p:cNvPr id="14" name="Picture 13" descr="A close up of a logo&#10;&#10;Description automatically generated">
            <a:extLst>
              <a:ext uri="{FF2B5EF4-FFF2-40B4-BE49-F238E27FC236}">
                <a16:creationId xmlns:a16="http://schemas.microsoft.com/office/drawing/2014/main" id="{5D0E1CAB-CDA9-4131-8CAC-2EACDC6D4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04783" y="547177"/>
            <a:ext cx="1593677" cy="483111"/>
          </a:xfrm>
          <a:prstGeom prst="rect">
            <a:avLst/>
          </a:prstGeom>
        </p:spPr>
      </p:pic>
      <p:sp>
        <p:nvSpPr>
          <p:cNvPr id="15" name="Text Placeholder 5">
            <a:extLst>
              <a:ext uri="{FF2B5EF4-FFF2-40B4-BE49-F238E27FC236}">
                <a16:creationId xmlns:a16="http://schemas.microsoft.com/office/drawing/2014/main" id="{4F93D972-857D-40FE-9431-FAD33C5516A1}"/>
              </a:ext>
            </a:extLst>
          </p:cNvPr>
          <p:cNvSpPr>
            <a:spLocks noGrp="1"/>
          </p:cNvSpPr>
          <p:nvPr>
            <p:ph type="body" sz="quarter" idx="11" hasCustomPrompt="1"/>
          </p:nvPr>
        </p:nvSpPr>
        <p:spPr>
          <a:xfrm>
            <a:off x="760512" y="5696958"/>
            <a:ext cx="4968000" cy="503817"/>
          </a:xfrm>
        </p:spPr>
        <p:txBody>
          <a:bodyPr/>
          <a:lstStyle>
            <a:lvl1pPr marL="0" indent="0">
              <a:spcAft>
                <a:spcPts val="0"/>
              </a:spcAft>
              <a:buNone/>
              <a:defRPr sz="2800">
                <a:solidFill>
                  <a:schemeClr val="bg2"/>
                </a:solidFill>
              </a:defRPr>
            </a:lvl1pPr>
            <a:lvl2pPr marL="0" indent="0">
              <a:spcAft>
                <a:spcPts val="0"/>
              </a:spcAft>
              <a:buNone/>
              <a:defRPr sz="2800">
                <a:solidFill>
                  <a:schemeClr val="bg2"/>
                </a:solidFill>
              </a:defRPr>
            </a:lvl2pPr>
            <a:lvl3pPr marL="0" indent="0">
              <a:spcAft>
                <a:spcPts val="0"/>
              </a:spcAft>
              <a:buNone/>
              <a:defRPr sz="2800">
                <a:solidFill>
                  <a:schemeClr val="bg2"/>
                </a:solidFill>
              </a:defRPr>
            </a:lvl3pPr>
            <a:lvl4pPr marL="0" indent="0">
              <a:spcAft>
                <a:spcPts val="0"/>
              </a:spcAft>
              <a:buNone/>
              <a:defRPr sz="2800">
                <a:solidFill>
                  <a:schemeClr val="bg2"/>
                </a:solidFill>
              </a:defRPr>
            </a:lvl4pPr>
            <a:lvl5pPr marL="0" indent="0">
              <a:spcAft>
                <a:spcPts val="0"/>
              </a:spcAft>
              <a:buNone/>
              <a:defRPr sz="2800">
                <a:solidFill>
                  <a:schemeClr val="bg2"/>
                </a:solidFill>
              </a:defRPr>
            </a:lvl5pPr>
          </a:lstStyle>
          <a:p>
            <a:pPr lvl="0"/>
            <a:r>
              <a:rPr lang="en-US" dirty="0"/>
              <a:t>Click to add presenter name</a:t>
            </a:r>
          </a:p>
        </p:txBody>
      </p:sp>
    </p:spTree>
    <p:extLst>
      <p:ext uri="{BB962C8B-B14F-4D97-AF65-F5344CB8AC3E}">
        <p14:creationId xmlns:p14="http://schemas.microsoft.com/office/powerpoint/2010/main" val="226499420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6186504-1B35-46A1-889F-B5DF193F779A}"/>
              </a:ext>
            </a:extLst>
          </p:cNvPr>
          <p:cNvSpPr>
            <a:spLocks noGrp="1"/>
          </p:cNvSpPr>
          <p:nvPr>
            <p:ph type="dt" sz="half" idx="10"/>
          </p:nvPr>
        </p:nvSpPr>
        <p:spPr/>
        <p:txBody>
          <a:bodyPr/>
          <a:lstStyle/>
          <a:p>
            <a:fld id="{394ECADE-C9FF-4EC5-93C6-ACCDA9F1BC6C}" type="datetime4">
              <a:rPr lang="en-GB" smtClean="0"/>
              <a:t>28 July 2021</a:t>
            </a:fld>
            <a:endParaRPr lang="en-GB"/>
          </a:p>
        </p:txBody>
      </p:sp>
      <p:sp>
        <p:nvSpPr>
          <p:cNvPr id="6" name="Footer Placeholder 5">
            <a:extLst>
              <a:ext uri="{FF2B5EF4-FFF2-40B4-BE49-F238E27FC236}">
                <a16:creationId xmlns:a16="http://schemas.microsoft.com/office/drawing/2014/main" id="{E374C3E9-4C09-4B41-B34E-64642E44D192}"/>
              </a:ext>
            </a:extLst>
          </p:cNvPr>
          <p:cNvSpPr>
            <a:spLocks noGrp="1"/>
          </p:cNvSpPr>
          <p:nvPr>
            <p:ph type="ftr" sz="quarter" idx="11"/>
          </p:nvPr>
        </p:nvSpPr>
        <p:spPr/>
        <p:txBody>
          <a:bodyPr/>
          <a:lstStyle/>
          <a:p>
            <a:r>
              <a:rPr lang="en-US"/>
              <a:t>Confidential or  Internal use only To edit go to Insert then Header &amp; Footer</a:t>
            </a:r>
            <a:endParaRPr lang="en-GB" dirty="0"/>
          </a:p>
        </p:txBody>
      </p:sp>
      <p:sp>
        <p:nvSpPr>
          <p:cNvPr id="7" name="Slide Number Placeholder 6">
            <a:extLst>
              <a:ext uri="{FF2B5EF4-FFF2-40B4-BE49-F238E27FC236}">
                <a16:creationId xmlns:a16="http://schemas.microsoft.com/office/drawing/2014/main" id="{EDB50963-4DCD-4366-A92F-A63AD3AC1C53}"/>
              </a:ext>
            </a:extLst>
          </p:cNvPr>
          <p:cNvSpPr>
            <a:spLocks noGrp="1"/>
          </p:cNvSpPr>
          <p:nvPr>
            <p:ph type="sldNum" sz="quarter" idx="12"/>
          </p:nvPr>
        </p:nvSpPr>
        <p:spPr/>
        <p:txBody>
          <a:bodyPr/>
          <a:lstStyle/>
          <a:p>
            <a:fld id="{65B1A7E8-4DD2-4067-A6EB-B23BAB659964}" type="slidenum">
              <a:rPr lang="en-GB" smtClean="0"/>
              <a:pPr/>
              <a:t>‹#›</a:t>
            </a:fld>
            <a:endParaRPr lang="en-GB"/>
          </a:p>
        </p:txBody>
      </p:sp>
    </p:spTree>
    <p:extLst>
      <p:ext uri="{BB962C8B-B14F-4D97-AF65-F5344CB8AC3E}">
        <p14:creationId xmlns:p14="http://schemas.microsoft.com/office/powerpoint/2010/main" val="172820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ne col - 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FC5F-3EFC-4F8F-8A2D-C98E90024D21}"/>
              </a:ext>
            </a:extLst>
          </p:cNvPr>
          <p:cNvSpPr>
            <a:spLocks noGrp="1"/>
          </p:cNvSpPr>
          <p:nvPr>
            <p:ph type="title"/>
          </p:nvPr>
        </p:nvSpPr>
        <p:spPr>
          <a:xfrm>
            <a:off x="983432" y="568699"/>
            <a:ext cx="7920000" cy="9001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DEC338B-4699-4482-A3C4-313CA77FABBA}"/>
              </a:ext>
            </a:extLst>
          </p:cNvPr>
          <p:cNvSpPr>
            <a:spLocks noGrp="1"/>
          </p:cNvSpPr>
          <p:nvPr>
            <p:ph idx="1"/>
          </p:nvPr>
        </p:nvSpPr>
        <p:spPr>
          <a:xfrm>
            <a:off x="983433" y="1808163"/>
            <a:ext cx="7920000" cy="43940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9">
            <a:extLst>
              <a:ext uri="{FF2B5EF4-FFF2-40B4-BE49-F238E27FC236}">
                <a16:creationId xmlns:a16="http://schemas.microsoft.com/office/drawing/2014/main" id="{E2861DB3-C23D-40D6-8589-84B7A9D2D829}"/>
              </a:ext>
            </a:extLst>
          </p:cNvPr>
          <p:cNvSpPr>
            <a:spLocks noGrp="1"/>
          </p:cNvSpPr>
          <p:nvPr>
            <p:ph type="dt" sz="half" idx="10"/>
          </p:nvPr>
        </p:nvSpPr>
        <p:spPr/>
        <p:txBody>
          <a:bodyPr/>
          <a:lstStyle/>
          <a:p>
            <a:fld id="{D61A59D4-BB54-4272-808E-CD172CAC0EF5}" type="datetime4">
              <a:rPr lang="en-GB" smtClean="0"/>
              <a:t>28 July 2021</a:t>
            </a:fld>
            <a:endParaRPr lang="en-GB"/>
          </a:p>
        </p:txBody>
      </p:sp>
      <p:sp>
        <p:nvSpPr>
          <p:cNvPr id="11" name="Footer Placeholder 10">
            <a:extLst>
              <a:ext uri="{FF2B5EF4-FFF2-40B4-BE49-F238E27FC236}">
                <a16:creationId xmlns:a16="http://schemas.microsoft.com/office/drawing/2014/main" id="{4ECF84F3-1F77-4D22-BA3D-C01FE49C1BF2}"/>
              </a:ext>
            </a:extLst>
          </p:cNvPr>
          <p:cNvSpPr>
            <a:spLocks noGrp="1"/>
          </p:cNvSpPr>
          <p:nvPr>
            <p:ph type="ftr" sz="quarter" idx="11"/>
          </p:nvPr>
        </p:nvSpPr>
        <p:spPr/>
        <p:txBody>
          <a:bodyPr/>
          <a:lstStyle/>
          <a:p>
            <a:r>
              <a:rPr lang="en-US"/>
              <a:t>Confidential or  Internal use only To edit go to Insert then Header &amp; Footer</a:t>
            </a:r>
            <a:endParaRPr lang="en-GB" dirty="0"/>
          </a:p>
        </p:txBody>
      </p:sp>
      <p:sp>
        <p:nvSpPr>
          <p:cNvPr id="12" name="Slide Number Placeholder 11">
            <a:extLst>
              <a:ext uri="{FF2B5EF4-FFF2-40B4-BE49-F238E27FC236}">
                <a16:creationId xmlns:a16="http://schemas.microsoft.com/office/drawing/2014/main" id="{429E6D99-0574-4715-903C-AA319A6AF463}"/>
              </a:ext>
            </a:extLst>
          </p:cNvPr>
          <p:cNvSpPr>
            <a:spLocks noGrp="1"/>
          </p:cNvSpPr>
          <p:nvPr>
            <p:ph type="sldNum" sz="quarter" idx="12"/>
          </p:nvPr>
        </p:nvSpPr>
        <p:spPr/>
        <p:txBody>
          <a:bodyPr/>
          <a:lstStyle/>
          <a:p>
            <a:fld id="{65B1A7E8-4DD2-4067-A6EB-B23BAB659964}" type="slidenum">
              <a:rPr lang="en-GB" smtClean="0"/>
              <a:pPr/>
              <a:t>‹#›</a:t>
            </a:fld>
            <a:endParaRPr lang="en-GB"/>
          </a:p>
        </p:txBody>
      </p:sp>
    </p:spTree>
    <p:extLst>
      <p:ext uri="{BB962C8B-B14F-4D97-AF65-F5344CB8AC3E}">
        <p14:creationId xmlns:p14="http://schemas.microsoft.com/office/powerpoint/2010/main" val="3954760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FC5F-3EFC-4F8F-8A2D-C98E90024D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EC338B-4699-4482-A3C4-313CA77FABBA}"/>
              </a:ext>
            </a:extLst>
          </p:cNvPr>
          <p:cNvSpPr>
            <a:spLocks noGrp="1"/>
          </p:cNvSpPr>
          <p:nvPr>
            <p:ph idx="1"/>
          </p:nvPr>
        </p:nvSpPr>
        <p:spPr>
          <a:xfrm>
            <a:off x="991771" y="1825625"/>
            <a:ext cx="1036770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0F01EB35-5A93-4D13-BCF6-3BD9E3C6FF6C}"/>
              </a:ext>
            </a:extLst>
          </p:cNvPr>
          <p:cNvSpPr>
            <a:spLocks noGrp="1"/>
          </p:cNvSpPr>
          <p:nvPr>
            <p:ph type="dt" sz="half" idx="10"/>
          </p:nvPr>
        </p:nvSpPr>
        <p:spPr/>
        <p:txBody>
          <a:bodyPr/>
          <a:lstStyle/>
          <a:p>
            <a:fld id="{F6E2D729-4CB5-4B30-BE1F-F88324A327A3}" type="datetime4">
              <a:rPr lang="en-GB" smtClean="0"/>
              <a:t>28 July 2021</a:t>
            </a:fld>
            <a:endParaRPr lang="en-GB"/>
          </a:p>
        </p:txBody>
      </p:sp>
      <p:sp>
        <p:nvSpPr>
          <p:cNvPr id="8" name="Footer Placeholder 7">
            <a:extLst>
              <a:ext uri="{FF2B5EF4-FFF2-40B4-BE49-F238E27FC236}">
                <a16:creationId xmlns:a16="http://schemas.microsoft.com/office/drawing/2014/main" id="{754EB15D-F728-425E-A819-12D7358774F6}"/>
              </a:ext>
            </a:extLst>
          </p:cNvPr>
          <p:cNvSpPr>
            <a:spLocks noGrp="1"/>
          </p:cNvSpPr>
          <p:nvPr>
            <p:ph type="ftr" sz="quarter" idx="11"/>
          </p:nvPr>
        </p:nvSpPr>
        <p:spPr/>
        <p:txBody>
          <a:bodyPr/>
          <a:lstStyle/>
          <a:p>
            <a:r>
              <a:rPr lang="en-US"/>
              <a:t>Confidential or  Internal use only To edit go to Insert then Header &amp; Footer</a:t>
            </a:r>
            <a:endParaRPr lang="en-GB" dirty="0"/>
          </a:p>
        </p:txBody>
      </p:sp>
      <p:sp>
        <p:nvSpPr>
          <p:cNvPr id="9" name="Slide Number Placeholder 8">
            <a:extLst>
              <a:ext uri="{FF2B5EF4-FFF2-40B4-BE49-F238E27FC236}">
                <a16:creationId xmlns:a16="http://schemas.microsoft.com/office/drawing/2014/main" id="{8B33BCE9-0FAF-48A9-812A-999CFFBE437B}"/>
              </a:ext>
            </a:extLst>
          </p:cNvPr>
          <p:cNvSpPr>
            <a:spLocks noGrp="1"/>
          </p:cNvSpPr>
          <p:nvPr>
            <p:ph type="sldNum" sz="quarter" idx="12"/>
          </p:nvPr>
        </p:nvSpPr>
        <p:spPr/>
        <p:txBody>
          <a:bodyPr/>
          <a:lstStyle/>
          <a:p>
            <a:fld id="{65B1A7E8-4DD2-4067-A6EB-B23BAB659964}" type="slidenum">
              <a:rPr lang="en-GB" smtClean="0"/>
              <a:pPr/>
              <a:t>‹#›</a:t>
            </a:fld>
            <a:endParaRPr lang="en-GB"/>
          </a:p>
        </p:txBody>
      </p:sp>
    </p:spTree>
    <p:extLst>
      <p:ext uri="{BB962C8B-B14F-4D97-AF65-F5344CB8AC3E}">
        <p14:creationId xmlns:p14="http://schemas.microsoft.com/office/powerpoint/2010/main" val="1615739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D5BF9-9343-45C5-A4A4-5D93B28342D8}"/>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D063056E-F8D4-4294-833C-D986893397FC}"/>
              </a:ext>
            </a:extLst>
          </p:cNvPr>
          <p:cNvSpPr>
            <a:spLocks noGrp="1"/>
          </p:cNvSpPr>
          <p:nvPr>
            <p:ph sz="quarter" idx="13"/>
          </p:nvPr>
        </p:nvSpPr>
        <p:spPr>
          <a:xfrm>
            <a:off x="982662" y="1808163"/>
            <a:ext cx="50040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6">
            <a:extLst>
              <a:ext uri="{FF2B5EF4-FFF2-40B4-BE49-F238E27FC236}">
                <a16:creationId xmlns:a16="http://schemas.microsoft.com/office/drawing/2014/main" id="{36BB8BA2-D744-4797-B3E2-2410263D6C97}"/>
              </a:ext>
            </a:extLst>
          </p:cNvPr>
          <p:cNvSpPr>
            <a:spLocks noGrp="1"/>
          </p:cNvSpPr>
          <p:nvPr>
            <p:ph sz="quarter" idx="14"/>
          </p:nvPr>
        </p:nvSpPr>
        <p:spPr>
          <a:xfrm>
            <a:off x="6348028" y="1808163"/>
            <a:ext cx="50040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0E2258E8-52E6-4BA2-8A57-E8BF9C069A51}"/>
              </a:ext>
            </a:extLst>
          </p:cNvPr>
          <p:cNvSpPr>
            <a:spLocks noGrp="1"/>
          </p:cNvSpPr>
          <p:nvPr>
            <p:ph type="dt" sz="half" idx="15"/>
          </p:nvPr>
        </p:nvSpPr>
        <p:spPr/>
        <p:txBody>
          <a:bodyPr/>
          <a:lstStyle/>
          <a:p>
            <a:fld id="{D211B65F-DAA1-4642-B0E7-AE2794BE19CF}" type="datetime4">
              <a:rPr lang="en-GB" smtClean="0"/>
              <a:t>28 July 2021</a:t>
            </a:fld>
            <a:endParaRPr lang="en-GB"/>
          </a:p>
        </p:txBody>
      </p:sp>
      <p:sp>
        <p:nvSpPr>
          <p:cNvPr id="9" name="Footer Placeholder 8">
            <a:extLst>
              <a:ext uri="{FF2B5EF4-FFF2-40B4-BE49-F238E27FC236}">
                <a16:creationId xmlns:a16="http://schemas.microsoft.com/office/drawing/2014/main" id="{2E9385F8-2062-4214-8252-1B1956572269}"/>
              </a:ext>
            </a:extLst>
          </p:cNvPr>
          <p:cNvSpPr>
            <a:spLocks noGrp="1"/>
          </p:cNvSpPr>
          <p:nvPr>
            <p:ph type="ftr" sz="quarter" idx="16"/>
          </p:nvPr>
        </p:nvSpPr>
        <p:spPr/>
        <p:txBody>
          <a:bodyPr/>
          <a:lstStyle/>
          <a:p>
            <a:r>
              <a:rPr lang="en-US"/>
              <a:t>Confidential or  Internal use only To edit go to Insert then Header &amp; Footer</a:t>
            </a:r>
            <a:endParaRPr lang="en-GB" dirty="0"/>
          </a:p>
        </p:txBody>
      </p:sp>
      <p:sp>
        <p:nvSpPr>
          <p:cNvPr id="10" name="Slide Number Placeholder 9">
            <a:extLst>
              <a:ext uri="{FF2B5EF4-FFF2-40B4-BE49-F238E27FC236}">
                <a16:creationId xmlns:a16="http://schemas.microsoft.com/office/drawing/2014/main" id="{DFC4820A-20FB-446D-B826-06CD9186FE08}"/>
              </a:ext>
            </a:extLst>
          </p:cNvPr>
          <p:cNvSpPr>
            <a:spLocks noGrp="1"/>
          </p:cNvSpPr>
          <p:nvPr>
            <p:ph type="sldNum" sz="quarter" idx="17"/>
          </p:nvPr>
        </p:nvSpPr>
        <p:spPr/>
        <p:txBody>
          <a:bodyPr/>
          <a:lstStyle/>
          <a:p>
            <a:fld id="{65B1A7E8-4DD2-4067-A6EB-B23BAB659964}" type="slidenum">
              <a:rPr lang="en-GB" smtClean="0"/>
              <a:pPr/>
              <a:t>‹#›</a:t>
            </a:fld>
            <a:endParaRPr lang="en-GB"/>
          </a:p>
        </p:txBody>
      </p:sp>
    </p:spTree>
    <p:extLst>
      <p:ext uri="{BB962C8B-B14F-4D97-AF65-F5344CB8AC3E}">
        <p14:creationId xmlns:p14="http://schemas.microsoft.com/office/powerpoint/2010/main" val="101852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plus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C1A0-1346-448C-9F85-ECB86ECA02B9}"/>
              </a:ext>
            </a:extLst>
          </p:cNvPr>
          <p:cNvSpPr>
            <a:spLocks noGrp="1"/>
          </p:cNvSpPr>
          <p:nvPr>
            <p:ph type="title"/>
          </p:nvPr>
        </p:nvSpPr>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B751B1EE-D71C-48BA-8618-62F14638DE42}"/>
              </a:ext>
            </a:extLst>
          </p:cNvPr>
          <p:cNvSpPr>
            <a:spLocks noGrp="1"/>
          </p:cNvSpPr>
          <p:nvPr>
            <p:ph type="pic" sz="quarter" idx="13"/>
          </p:nvPr>
        </p:nvSpPr>
        <p:spPr>
          <a:xfrm>
            <a:off x="982663" y="1808163"/>
            <a:ext cx="10377487" cy="4392612"/>
          </a:xfrm>
        </p:spPr>
        <p:txBody>
          <a:bodyPr/>
          <a:lstStyle/>
          <a:p>
            <a:endParaRPr lang="en-GB"/>
          </a:p>
        </p:txBody>
      </p:sp>
      <p:sp>
        <p:nvSpPr>
          <p:cNvPr id="6" name="Date Placeholder 5">
            <a:extLst>
              <a:ext uri="{FF2B5EF4-FFF2-40B4-BE49-F238E27FC236}">
                <a16:creationId xmlns:a16="http://schemas.microsoft.com/office/drawing/2014/main" id="{29EF626F-C723-430A-8AF4-8A1E9D2EC037}"/>
              </a:ext>
            </a:extLst>
          </p:cNvPr>
          <p:cNvSpPr>
            <a:spLocks noGrp="1"/>
          </p:cNvSpPr>
          <p:nvPr>
            <p:ph type="dt" sz="half" idx="14"/>
          </p:nvPr>
        </p:nvSpPr>
        <p:spPr/>
        <p:txBody>
          <a:bodyPr/>
          <a:lstStyle/>
          <a:p>
            <a:fld id="{D211B65F-DAA1-4642-B0E7-AE2794BE19CF}" type="datetime4">
              <a:rPr lang="en-GB" smtClean="0"/>
              <a:t>28 July 2021</a:t>
            </a:fld>
            <a:endParaRPr lang="en-GB"/>
          </a:p>
        </p:txBody>
      </p:sp>
      <p:sp>
        <p:nvSpPr>
          <p:cNvPr id="8" name="Footer Placeholder 7">
            <a:extLst>
              <a:ext uri="{FF2B5EF4-FFF2-40B4-BE49-F238E27FC236}">
                <a16:creationId xmlns:a16="http://schemas.microsoft.com/office/drawing/2014/main" id="{9E87440C-4DEF-476C-B6F3-B508040CDFBD}"/>
              </a:ext>
            </a:extLst>
          </p:cNvPr>
          <p:cNvSpPr>
            <a:spLocks noGrp="1"/>
          </p:cNvSpPr>
          <p:nvPr>
            <p:ph type="ftr" sz="quarter" idx="15"/>
          </p:nvPr>
        </p:nvSpPr>
        <p:spPr/>
        <p:txBody>
          <a:bodyPr/>
          <a:lstStyle/>
          <a:p>
            <a:r>
              <a:rPr lang="en-US"/>
              <a:t>Confidential or  Internal use only To edit go to Insert then Header &amp; Footer</a:t>
            </a:r>
            <a:endParaRPr lang="en-GB" dirty="0"/>
          </a:p>
        </p:txBody>
      </p:sp>
      <p:sp>
        <p:nvSpPr>
          <p:cNvPr id="9" name="Slide Number Placeholder 8">
            <a:extLst>
              <a:ext uri="{FF2B5EF4-FFF2-40B4-BE49-F238E27FC236}">
                <a16:creationId xmlns:a16="http://schemas.microsoft.com/office/drawing/2014/main" id="{9CB40FCC-A171-45DD-946E-18D1C97707E2}"/>
              </a:ext>
            </a:extLst>
          </p:cNvPr>
          <p:cNvSpPr>
            <a:spLocks noGrp="1"/>
          </p:cNvSpPr>
          <p:nvPr>
            <p:ph type="sldNum" sz="quarter" idx="16"/>
          </p:nvPr>
        </p:nvSpPr>
        <p:spPr/>
        <p:txBody>
          <a:bodyPr/>
          <a:lstStyle/>
          <a:p>
            <a:fld id="{65B1A7E8-4DD2-4067-A6EB-B23BAB659964}" type="slidenum">
              <a:rPr lang="en-GB" smtClean="0"/>
              <a:pPr/>
              <a:t>‹#›</a:t>
            </a:fld>
            <a:endParaRPr lang="en-GB"/>
          </a:p>
        </p:txBody>
      </p:sp>
    </p:spTree>
    <p:extLst>
      <p:ext uri="{BB962C8B-B14F-4D97-AF65-F5344CB8AC3E}">
        <p14:creationId xmlns:p14="http://schemas.microsoft.com/office/powerpoint/2010/main" val="42787145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70C2-AC94-4C68-A8A2-AFBECC65E2DF}"/>
              </a:ext>
            </a:extLst>
          </p:cNvPr>
          <p:cNvSpPr>
            <a:spLocks noGrp="1"/>
          </p:cNvSpPr>
          <p:nvPr>
            <p:ph type="title"/>
          </p:nvPr>
        </p:nvSpPr>
        <p:spPr>
          <a:xfrm>
            <a:off x="991772" y="512676"/>
            <a:ext cx="9165102" cy="9001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67A08-E05B-4EE4-84D0-39264B06ABA1}"/>
              </a:ext>
            </a:extLst>
          </p:cNvPr>
          <p:cNvSpPr>
            <a:spLocks noGrp="1"/>
          </p:cNvSpPr>
          <p:nvPr>
            <p:ph type="body" idx="1"/>
          </p:nvPr>
        </p:nvSpPr>
        <p:spPr>
          <a:xfrm>
            <a:off x="991772" y="1825625"/>
            <a:ext cx="10360442"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a:extLst>
              <a:ext uri="{FF2B5EF4-FFF2-40B4-BE49-F238E27FC236}">
                <a16:creationId xmlns:a16="http://schemas.microsoft.com/office/drawing/2014/main" id="{1F03B2F0-BE06-4A65-A53C-CB1CC09EC8F7}"/>
              </a:ext>
            </a:extLst>
          </p:cNvPr>
          <p:cNvSpPr>
            <a:spLocks noGrp="1"/>
          </p:cNvSpPr>
          <p:nvPr>
            <p:ph type="dt" sz="half" idx="2"/>
          </p:nvPr>
        </p:nvSpPr>
        <p:spPr>
          <a:xfrm>
            <a:off x="991771" y="6268231"/>
            <a:ext cx="1647845" cy="365125"/>
          </a:xfrm>
          <a:prstGeom prst="rect">
            <a:avLst/>
          </a:prstGeom>
        </p:spPr>
        <p:txBody>
          <a:bodyPr vert="horz" lIns="0" tIns="0" rIns="0" bIns="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D211B65F-DAA1-4642-B0E7-AE2794BE19CF}" type="datetime4">
              <a:rPr lang="en-GB" smtClean="0"/>
              <a:t>28 July 2021</a:t>
            </a:fld>
            <a:endParaRPr lang="en-GB"/>
          </a:p>
        </p:txBody>
      </p:sp>
      <p:sp>
        <p:nvSpPr>
          <p:cNvPr id="5" name="Footer Placeholder 4">
            <a:extLst>
              <a:ext uri="{FF2B5EF4-FFF2-40B4-BE49-F238E27FC236}">
                <a16:creationId xmlns:a16="http://schemas.microsoft.com/office/drawing/2014/main" id="{61F716D8-020F-44F8-BA67-9CE50B8D59B1}"/>
              </a:ext>
            </a:extLst>
          </p:cNvPr>
          <p:cNvSpPr>
            <a:spLocks noGrp="1"/>
          </p:cNvSpPr>
          <p:nvPr>
            <p:ph type="ftr" sz="quarter" idx="3"/>
          </p:nvPr>
        </p:nvSpPr>
        <p:spPr>
          <a:xfrm>
            <a:off x="3375112" y="6268231"/>
            <a:ext cx="5441776" cy="365125"/>
          </a:xfrm>
          <a:prstGeom prst="rect">
            <a:avLst/>
          </a:prstGeom>
        </p:spPr>
        <p:txBody>
          <a:bodyPr vert="horz" lIns="0" tIns="0" rIns="0" bIns="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en-US"/>
              <a:t>Confidential or  Internal use only To edit go to Insert then Header &amp; Footer</a:t>
            </a:r>
            <a:endParaRPr lang="en-GB" dirty="0"/>
          </a:p>
        </p:txBody>
      </p:sp>
      <p:sp>
        <p:nvSpPr>
          <p:cNvPr id="6" name="Slide Number Placeholder 5">
            <a:extLst>
              <a:ext uri="{FF2B5EF4-FFF2-40B4-BE49-F238E27FC236}">
                <a16:creationId xmlns:a16="http://schemas.microsoft.com/office/drawing/2014/main" id="{342A8209-E230-48E8-8E76-E82A1A95B13E}"/>
              </a:ext>
            </a:extLst>
          </p:cNvPr>
          <p:cNvSpPr>
            <a:spLocks noGrp="1"/>
          </p:cNvSpPr>
          <p:nvPr>
            <p:ph type="sldNum" sz="quarter" idx="4"/>
          </p:nvPr>
        </p:nvSpPr>
        <p:spPr>
          <a:xfrm>
            <a:off x="10812524" y="6268231"/>
            <a:ext cx="546956" cy="360000"/>
          </a:xfrm>
          <a:prstGeom prst="rect">
            <a:avLst/>
          </a:prstGeom>
        </p:spPr>
        <p:txBody>
          <a:bodyPr vert="horz" lIns="0" tIns="0" rIns="0" bIns="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65B1A7E8-4DD2-4067-A6EB-B23BAB659964}" type="slidenum">
              <a:rPr lang="en-GB" smtClean="0"/>
              <a:pPr/>
              <a:t>‹#›</a:t>
            </a:fld>
            <a:endParaRPr lang="en-GB"/>
          </a:p>
        </p:txBody>
      </p:sp>
      <p:pic>
        <p:nvPicPr>
          <p:cNvPr id="13" name="Picture 12">
            <a:extLst>
              <a:ext uri="{FF2B5EF4-FFF2-40B4-BE49-F238E27FC236}">
                <a16:creationId xmlns:a16="http://schemas.microsoft.com/office/drawing/2014/main" id="{561BDE62-5C22-47BF-B494-A24A5B3B18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8213" y="586641"/>
            <a:ext cx="864000" cy="260736"/>
          </a:xfrm>
          <a:prstGeom prst="rect">
            <a:avLst/>
          </a:prstGeom>
        </p:spPr>
      </p:pic>
    </p:spTree>
    <p:extLst>
      <p:ext uri="{BB962C8B-B14F-4D97-AF65-F5344CB8AC3E}">
        <p14:creationId xmlns:p14="http://schemas.microsoft.com/office/powerpoint/2010/main" val="1299214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3200" b="1" kern="1200">
          <a:solidFill>
            <a:schemeClr val="bg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0"/>
        </a:spcBef>
        <a:spcAft>
          <a:spcPts val="1200"/>
        </a:spcAft>
        <a:buFontTx/>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p15:clr>
            <a:srgbClr val="F26B43"/>
          </p15:clr>
        </p15:guide>
        <p15:guide id="2" pos="461">
          <p15:clr>
            <a:srgbClr val="F26B43"/>
          </p15:clr>
        </p15:guide>
        <p15:guide id="3" pos="7378">
          <p15:clr>
            <a:srgbClr val="F26B43"/>
          </p15:clr>
        </p15:guide>
        <p15:guide id="4" pos="619">
          <p15:clr>
            <a:srgbClr val="F26B43"/>
          </p15:clr>
        </p15:guide>
        <p15:guide id="5" pos="7151">
          <p15:clr>
            <a:srgbClr val="F26B43"/>
          </p15:clr>
        </p15:guide>
        <p15:guide id="6"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70C2-AC94-4C68-A8A2-AFBECC65E2DF}"/>
              </a:ext>
            </a:extLst>
          </p:cNvPr>
          <p:cNvSpPr>
            <a:spLocks noGrp="1"/>
          </p:cNvSpPr>
          <p:nvPr>
            <p:ph type="title"/>
          </p:nvPr>
        </p:nvSpPr>
        <p:spPr>
          <a:xfrm>
            <a:off x="991772" y="512676"/>
            <a:ext cx="9165102" cy="9001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67A08-E05B-4EE4-84D0-39264B06ABA1}"/>
              </a:ext>
            </a:extLst>
          </p:cNvPr>
          <p:cNvSpPr>
            <a:spLocks noGrp="1"/>
          </p:cNvSpPr>
          <p:nvPr>
            <p:ph type="body" idx="1"/>
          </p:nvPr>
        </p:nvSpPr>
        <p:spPr>
          <a:xfrm>
            <a:off x="991772" y="1825625"/>
            <a:ext cx="10360442"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a:extLst>
              <a:ext uri="{FF2B5EF4-FFF2-40B4-BE49-F238E27FC236}">
                <a16:creationId xmlns:a16="http://schemas.microsoft.com/office/drawing/2014/main" id="{1F03B2F0-BE06-4A65-A53C-CB1CC09EC8F7}"/>
              </a:ext>
            </a:extLst>
          </p:cNvPr>
          <p:cNvSpPr>
            <a:spLocks noGrp="1"/>
          </p:cNvSpPr>
          <p:nvPr>
            <p:ph type="dt" sz="half" idx="2"/>
          </p:nvPr>
        </p:nvSpPr>
        <p:spPr>
          <a:xfrm>
            <a:off x="991771" y="6268231"/>
            <a:ext cx="1647845" cy="365125"/>
          </a:xfrm>
          <a:prstGeom prst="rect">
            <a:avLst/>
          </a:prstGeom>
        </p:spPr>
        <p:txBody>
          <a:bodyPr vert="horz" lIns="0" tIns="0" rIns="0" bIns="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D211B65F-DAA1-4642-B0E7-AE2794BE19CF}" type="datetime4">
              <a:rPr lang="en-GB" smtClean="0"/>
              <a:t>28 July 2021</a:t>
            </a:fld>
            <a:endParaRPr lang="en-GB"/>
          </a:p>
        </p:txBody>
      </p:sp>
      <p:sp>
        <p:nvSpPr>
          <p:cNvPr id="5" name="Footer Placeholder 4">
            <a:extLst>
              <a:ext uri="{FF2B5EF4-FFF2-40B4-BE49-F238E27FC236}">
                <a16:creationId xmlns:a16="http://schemas.microsoft.com/office/drawing/2014/main" id="{61F716D8-020F-44F8-BA67-9CE50B8D59B1}"/>
              </a:ext>
            </a:extLst>
          </p:cNvPr>
          <p:cNvSpPr>
            <a:spLocks noGrp="1"/>
          </p:cNvSpPr>
          <p:nvPr>
            <p:ph type="ftr" sz="quarter" idx="3"/>
          </p:nvPr>
        </p:nvSpPr>
        <p:spPr>
          <a:xfrm>
            <a:off x="3375112" y="6268231"/>
            <a:ext cx="5441776" cy="365125"/>
          </a:xfrm>
          <a:prstGeom prst="rect">
            <a:avLst/>
          </a:prstGeom>
        </p:spPr>
        <p:txBody>
          <a:bodyPr vert="horz" lIns="0" tIns="0" rIns="0" bIns="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en-US"/>
              <a:t>Confidential or  Internal use only To edit go to Insert then Header &amp; Footer</a:t>
            </a:r>
            <a:endParaRPr lang="en-GB" dirty="0"/>
          </a:p>
        </p:txBody>
      </p:sp>
      <p:sp>
        <p:nvSpPr>
          <p:cNvPr id="6" name="Slide Number Placeholder 5">
            <a:extLst>
              <a:ext uri="{FF2B5EF4-FFF2-40B4-BE49-F238E27FC236}">
                <a16:creationId xmlns:a16="http://schemas.microsoft.com/office/drawing/2014/main" id="{342A8209-E230-48E8-8E76-E82A1A95B13E}"/>
              </a:ext>
            </a:extLst>
          </p:cNvPr>
          <p:cNvSpPr>
            <a:spLocks noGrp="1"/>
          </p:cNvSpPr>
          <p:nvPr>
            <p:ph type="sldNum" sz="quarter" idx="4"/>
          </p:nvPr>
        </p:nvSpPr>
        <p:spPr>
          <a:xfrm>
            <a:off x="10812524" y="6268231"/>
            <a:ext cx="546956" cy="360000"/>
          </a:xfrm>
          <a:prstGeom prst="rect">
            <a:avLst/>
          </a:prstGeom>
        </p:spPr>
        <p:txBody>
          <a:bodyPr vert="horz" lIns="0" tIns="0" rIns="0" bIns="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65B1A7E8-4DD2-4067-A6EB-B23BAB659964}" type="slidenum">
              <a:rPr lang="en-GB" smtClean="0"/>
              <a:pPr/>
              <a:t>‹#›</a:t>
            </a:fld>
            <a:endParaRPr lang="en-GB"/>
          </a:p>
        </p:txBody>
      </p:sp>
      <p:pic>
        <p:nvPicPr>
          <p:cNvPr id="13" name="Picture 12">
            <a:extLst>
              <a:ext uri="{FF2B5EF4-FFF2-40B4-BE49-F238E27FC236}">
                <a16:creationId xmlns:a16="http://schemas.microsoft.com/office/drawing/2014/main" id="{561BDE62-5C22-47BF-B494-A24A5B3B186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488213" y="586641"/>
            <a:ext cx="864000" cy="260736"/>
          </a:xfrm>
          <a:prstGeom prst="rect">
            <a:avLst/>
          </a:prstGeom>
        </p:spPr>
      </p:pic>
    </p:spTree>
    <p:extLst>
      <p:ext uri="{BB962C8B-B14F-4D97-AF65-F5344CB8AC3E}">
        <p14:creationId xmlns:p14="http://schemas.microsoft.com/office/powerpoint/2010/main" val="955721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hf hdr="0" dt="0"/>
  <p:txStyles>
    <p:titleStyle>
      <a:lvl1pPr algn="l" defTabSz="914400" rtl="0" eaLnBrk="1" latinLnBrk="0" hangingPunct="1">
        <a:lnSpc>
          <a:spcPct val="90000"/>
        </a:lnSpc>
        <a:spcBef>
          <a:spcPct val="0"/>
        </a:spcBef>
        <a:buNone/>
        <a:defRPr sz="3200" b="1" kern="1200">
          <a:solidFill>
            <a:schemeClr val="bg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0"/>
        </a:spcBef>
        <a:spcAft>
          <a:spcPts val="1200"/>
        </a:spcAft>
        <a:buFontTx/>
        <a:buChar char="–"/>
        <a:defRPr sz="24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p15:clr>
            <a:srgbClr val="F26B43"/>
          </p15:clr>
        </p15:guide>
        <p15:guide id="2" pos="461">
          <p15:clr>
            <a:srgbClr val="F26B43"/>
          </p15:clr>
        </p15:guide>
        <p15:guide id="3" pos="7378">
          <p15:clr>
            <a:srgbClr val="F26B43"/>
          </p15:clr>
        </p15:guide>
        <p15:guide id="4" pos="619">
          <p15:clr>
            <a:srgbClr val="F26B43"/>
          </p15:clr>
        </p15:guide>
        <p15:guide id="5" pos="7151">
          <p15:clr>
            <a:srgbClr val="F26B43"/>
          </p15:clr>
        </p15:guide>
        <p15:guide id="6" orient="horz" pos="11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870C2-AC94-4C68-A8A2-AFBECC65E2DF}"/>
              </a:ext>
            </a:extLst>
          </p:cNvPr>
          <p:cNvSpPr>
            <a:spLocks noGrp="1"/>
          </p:cNvSpPr>
          <p:nvPr>
            <p:ph type="title"/>
          </p:nvPr>
        </p:nvSpPr>
        <p:spPr>
          <a:xfrm>
            <a:off x="991772" y="512676"/>
            <a:ext cx="9165102" cy="9001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1B67A08-E05B-4EE4-84D0-39264B06ABA1}"/>
              </a:ext>
            </a:extLst>
          </p:cNvPr>
          <p:cNvSpPr>
            <a:spLocks noGrp="1"/>
          </p:cNvSpPr>
          <p:nvPr>
            <p:ph type="body" idx="1"/>
          </p:nvPr>
        </p:nvSpPr>
        <p:spPr>
          <a:xfrm>
            <a:off x="991772" y="1825625"/>
            <a:ext cx="10360442"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a:extLst>
              <a:ext uri="{FF2B5EF4-FFF2-40B4-BE49-F238E27FC236}">
                <a16:creationId xmlns:a16="http://schemas.microsoft.com/office/drawing/2014/main" id="{1F03B2F0-BE06-4A65-A53C-CB1CC09EC8F7}"/>
              </a:ext>
            </a:extLst>
          </p:cNvPr>
          <p:cNvSpPr>
            <a:spLocks noGrp="1"/>
          </p:cNvSpPr>
          <p:nvPr>
            <p:ph type="dt" sz="half" idx="2"/>
          </p:nvPr>
        </p:nvSpPr>
        <p:spPr>
          <a:xfrm>
            <a:off x="991771" y="6268231"/>
            <a:ext cx="1647845" cy="365125"/>
          </a:xfrm>
          <a:prstGeom prst="rect">
            <a:avLst/>
          </a:prstGeom>
        </p:spPr>
        <p:txBody>
          <a:bodyPr vert="horz" lIns="0" tIns="0" rIns="0" bIns="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D211B65F-DAA1-4642-B0E7-AE2794BE19CF}" type="datetime4">
              <a:rPr lang="en-GB" smtClean="0"/>
              <a:t>28 July 2021</a:t>
            </a:fld>
            <a:endParaRPr lang="en-GB"/>
          </a:p>
        </p:txBody>
      </p:sp>
      <p:sp>
        <p:nvSpPr>
          <p:cNvPr id="5" name="Footer Placeholder 4">
            <a:extLst>
              <a:ext uri="{FF2B5EF4-FFF2-40B4-BE49-F238E27FC236}">
                <a16:creationId xmlns:a16="http://schemas.microsoft.com/office/drawing/2014/main" id="{61F716D8-020F-44F8-BA67-9CE50B8D59B1}"/>
              </a:ext>
            </a:extLst>
          </p:cNvPr>
          <p:cNvSpPr>
            <a:spLocks noGrp="1"/>
          </p:cNvSpPr>
          <p:nvPr>
            <p:ph type="ftr" sz="quarter" idx="3"/>
          </p:nvPr>
        </p:nvSpPr>
        <p:spPr>
          <a:xfrm>
            <a:off x="3375112" y="6268231"/>
            <a:ext cx="5441776" cy="365125"/>
          </a:xfrm>
          <a:prstGeom prst="rect">
            <a:avLst/>
          </a:prstGeom>
        </p:spPr>
        <p:txBody>
          <a:bodyPr vert="horz" lIns="0" tIns="0" rIns="0" bIns="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r>
              <a:rPr lang="en-US"/>
              <a:t>Confidential or  Internal use only To edit go to Insert then Header &amp; Footer</a:t>
            </a:r>
            <a:endParaRPr lang="en-GB" dirty="0"/>
          </a:p>
        </p:txBody>
      </p:sp>
      <p:sp>
        <p:nvSpPr>
          <p:cNvPr id="6" name="Slide Number Placeholder 5">
            <a:extLst>
              <a:ext uri="{FF2B5EF4-FFF2-40B4-BE49-F238E27FC236}">
                <a16:creationId xmlns:a16="http://schemas.microsoft.com/office/drawing/2014/main" id="{342A8209-E230-48E8-8E76-E82A1A95B13E}"/>
              </a:ext>
            </a:extLst>
          </p:cNvPr>
          <p:cNvSpPr>
            <a:spLocks noGrp="1"/>
          </p:cNvSpPr>
          <p:nvPr>
            <p:ph type="sldNum" sz="quarter" idx="4"/>
          </p:nvPr>
        </p:nvSpPr>
        <p:spPr>
          <a:xfrm>
            <a:off x="10812524" y="6268231"/>
            <a:ext cx="546956" cy="360000"/>
          </a:xfrm>
          <a:prstGeom prst="rect">
            <a:avLst/>
          </a:prstGeom>
        </p:spPr>
        <p:txBody>
          <a:bodyPr vert="horz" lIns="0" tIns="0" rIns="0" bIns="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65B1A7E8-4DD2-4067-A6EB-B23BAB659964}" type="slidenum">
              <a:rPr lang="en-GB" smtClean="0"/>
              <a:pPr/>
              <a:t>‹#›</a:t>
            </a:fld>
            <a:endParaRPr lang="en-GB"/>
          </a:p>
        </p:txBody>
      </p:sp>
      <p:pic>
        <p:nvPicPr>
          <p:cNvPr id="13" name="Picture 12">
            <a:extLst>
              <a:ext uri="{FF2B5EF4-FFF2-40B4-BE49-F238E27FC236}">
                <a16:creationId xmlns:a16="http://schemas.microsoft.com/office/drawing/2014/main" id="{561BDE62-5C22-47BF-B494-A24A5B3B186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488213" y="586641"/>
            <a:ext cx="864000" cy="260736"/>
          </a:xfrm>
          <a:prstGeom prst="rect">
            <a:avLst/>
          </a:prstGeom>
        </p:spPr>
      </p:pic>
    </p:spTree>
    <p:extLst>
      <p:ext uri="{BB962C8B-B14F-4D97-AF65-F5344CB8AC3E}">
        <p14:creationId xmlns:p14="http://schemas.microsoft.com/office/powerpoint/2010/main" val="315125481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dt="0"/>
  <p:txStyles>
    <p:titleStyle>
      <a:lvl1pPr algn="l" defTabSz="914400" rtl="0" eaLnBrk="1" latinLnBrk="0" hangingPunct="1">
        <a:lnSpc>
          <a:spcPct val="90000"/>
        </a:lnSpc>
        <a:spcBef>
          <a:spcPct val="0"/>
        </a:spcBef>
        <a:buNone/>
        <a:defRPr sz="3200" b="1" kern="1200">
          <a:solidFill>
            <a:schemeClr val="bg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0"/>
        </a:spcBef>
        <a:spcAft>
          <a:spcPts val="1200"/>
        </a:spcAft>
        <a:buFontTx/>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0"/>
        </a:spcBef>
        <a:spcAft>
          <a:spcPts val="900"/>
        </a:spcAft>
        <a:buFontTx/>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p15:clr>
            <a:srgbClr val="F26B43"/>
          </p15:clr>
        </p15:guide>
        <p15:guide id="2" pos="461">
          <p15:clr>
            <a:srgbClr val="F26B43"/>
          </p15:clr>
        </p15:guide>
        <p15:guide id="3" pos="7378">
          <p15:clr>
            <a:srgbClr val="F26B43"/>
          </p15:clr>
        </p15:guide>
        <p15:guide id="4" pos="619">
          <p15:clr>
            <a:srgbClr val="F26B43"/>
          </p15:clr>
        </p15:guide>
        <p15:guide id="5" pos="7151">
          <p15:clr>
            <a:srgbClr val="F26B43"/>
          </p15:clr>
        </p15:guide>
        <p15:guide id="6" orient="horz" pos="11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A95CED49-0F12-4EEF-9D48-E83ED0F771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FB7406-1E24-4269-928D-2188121E5A39}" type="datetime4">
              <a:rPr kumimoji="0" lang="en-GB" sz="1800" b="0"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 July 2021</a:t>
            </a:fld>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Title 14">
            <a:extLst>
              <a:ext uri="{FF2B5EF4-FFF2-40B4-BE49-F238E27FC236}">
                <a16:creationId xmlns:a16="http://schemas.microsoft.com/office/drawing/2014/main" id="{A1B6CD09-6EF7-475D-B263-7BA6CAED8B68}"/>
              </a:ext>
            </a:extLst>
          </p:cNvPr>
          <p:cNvSpPr>
            <a:spLocks noGrp="1"/>
          </p:cNvSpPr>
          <p:nvPr>
            <p:ph type="title"/>
          </p:nvPr>
        </p:nvSpPr>
        <p:spPr>
          <a:xfrm>
            <a:off x="731837" y="2107096"/>
            <a:ext cx="4968000" cy="1645940"/>
          </a:xfrm>
        </p:spPr>
        <p:txBody>
          <a:bodyPr/>
          <a:lstStyle/>
          <a:p>
            <a:r>
              <a:rPr lang="en-US" dirty="0">
                <a:latin typeface="Fira Sans" panose="020B0503050000020004" pitchFamily="34" charset="0"/>
                <a:ea typeface="Fira Sans" panose="020B0503050000020004" pitchFamily="34" charset="0"/>
                <a:cs typeface="Tahoma" panose="020B0604030504040204" pitchFamily="34" charset="0"/>
              </a:rPr>
              <a:t>DUAL North America </a:t>
            </a:r>
            <a:br>
              <a:rPr lang="en-US" dirty="0">
                <a:latin typeface="Fira Sans" panose="020B0503050000020004" pitchFamily="34" charset="0"/>
                <a:ea typeface="Fira Sans" panose="020B0503050000020004" pitchFamily="34" charset="0"/>
                <a:cs typeface="Tahoma" panose="020B0604030504040204" pitchFamily="34" charset="0"/>
              </a:rPr>
            </a:br>
            <a:br>
              <a:rPr lang="en-US" dirty="0">
                <a:latin typeface="Fira Sans" panose="020B0503050000020004" pitchFamily="34" charset="0"/>
                <a:ea typeface="Fira Sans" panose="020B0503050000020004" pitchFamily="34" charset="0"/>
                <a:cs typeface="Tahoma" panose="020B0604030504040204" pitchFamily="34" charset="0"/>
              </a:rPr>
            </a:br>
            <a:r>
              <a:rPr lang="en-US" dirty="0">
                <a:latin typeface="Fira Sans" panose="020B0503050000020004" pitchFamily="34" charset="0"/>
                <a:ea typeface="Fira Sans" panose="020B0503050000020004" pitchFamily="34" charset="0"/>
                <a:cs typeface="Tahoma" panose="020B0604030504040204" pitchFamily="34" charset="0"/>
              </a:rPr>
              <a:t>Private &amp; Excess Flood </a:t>
            </a:r>
            <a:r>
              <a:rPr lang="en-US" dirty="0" err="1">
                <a:latin typeface="Fira Sans" panose="020B0503050000020004" pitchFamily="34" charset="0"/>
                <a:ea typeface="Fira Sans" panose="020B0503050000020004" pitchFamily="34" charset="0"/>
                <a:cs typeface="Tahoma" panose="020B0604030504040204" pitchFamily="34" charset="0"/>
              </a:rPr>
              <a:t>WebRater</a:t>
            </a:r>
            <a:endParaRPr lang="en-GB" dirty="0">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427212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BB50C0-FBFB-4DD3-AD0B-7D753DBC5065}"/>
              </a:ext>
            </a:extLst>
          </p:cNvPr>
          <p:cNvSpPr>
            <a:spLocks noGrp="1"/>
          </p:cNvSpPr>
          <p:nvPr>
            <p:ph type="sldNum" sz="quarter" idx="11"/>
          </p:nvPr>
        </p:nvSpPr>
        <p:spPr/>
        <p:txBody>
          <a:bodyPr/>
          <a:lstStyle/>
          <a:p>
            <a:pPr marL="0" marR="0" lvl="0" indent="0" algn="r" defTabSz="914387" rtl="0" eaLnBrk="1" fontAlgn="auto" latinLnBrk="0" hangingPunct="1">
              <a:lnSpc>
                <a:spcPct val="90000"/>
              </a:lnSpc>
              <a:spcBef>
                <a:spcPts val="0"/>
              </a:spcBef>
              <a:spcAft>
                <a:spcPts val="0"/>
              </a:spcAft>
              <a:buClrTx/>
              <a:buSzTx/>
              <a:buFont typeface="Arial" panose="020B0604020202020204" pitchFamily="34" charset="0"/>
              <a:buNone/>
              <a:tabLst/>
              <a:defRPr/>
            </a:pPr>
            <a:fld id="{45CD7037-63ED-4C9C-B3C0-280B1476C481}" type="slidenum">
              <a:rPr kumimoji="0" lang="en-GB" sz="1000" b="0" i="0" u="none" strike="noStrike" kern="1200" cap="none" spc="0" normalizeH="0" baseline="0" noProof="0" smtClean="0">
                <a:ln>
                  <a:noFill/>
                </a:ln>
                <a:solidFill>
                  <a:prstClr val="black"/>
                </a:solidFill>
                <a:effectLst/>
                <a:uLnTx/>
                <a:uFillTx/>
                <a:latin typeface="Calibri"/>
                <a:ea typeface="+mn-ea"/>
                <a:cs typeface="Calibri" panose="020F0502020204030204" pitchFamily="34" charset="0"/>
              </a:rPr>
              <a:pPr marL="0" marR="0" lvl="0" indent="0" algn="r" defTabSz="914387" rtl="0" eaLnBrk="1" fontAlgn="auto" latinLnBrk="0" hangingPunct="1">
                <a:lnSpc>
                  <a:spcPct val="90000"/>
                </a:lnSpc>
                <a:spcBef>
                  <a:spcPts val="0"/>
                </a:spcBef>
                <a:spcAft>
                  <a:spcPts val="0"/>
                </a:spcAft>
                <a:buClrTx/>
                <a:buSzTx/>
                <a:buFont typeface="Arial" panose="020B0604020202020204" pitchFamily="34" charset="0"/>
                <a:buNone/>
                <a:tabLst/>
                <a:defRPr/>
              </a:pPr>
              <a:t>2</a:t>
            </a:fld>
            <a:endParaRPr kumimoji="0" lang="en-GB" sz="10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6" name="Title 5">
            <a:extLst>
              <a:ext uri="{FF2B5EF4-FFF2-40B4-BE49-F238E27FC236}">
                <a16:creationId xmlns:a16="http://schemas.microsoft.com/office/drawing/2014/main" id="{14D139C8-064A-4258-AC3F-A1C2AD951A97}"/>
              </a:ext>
            </a:extLst>
          </p:cNvPr>
          <p:cNvSpPr>
            <a:spLocks noGrp="1"/>
          </p:cNvSpPr>
          <p:nvPr>
            <p:ph type="title" idx="4294967295"/>
          </p:nvPr>
        </p:nvSpPr>
        <p:spPr>
          <a:xfrm>
            <a:off x="400721" y="314316"/>
            <a:ext cx="8340412" cy="571105"/>
          </a:xfrm>
        </p:spPr>
        <p:txBody>
          <a:bodyPr/>
          <a:lstStyle/>
          <a:p>
            <a:r>
              <a:rPr lang="en-US" dirty="0">
                <a:latin typeface="Fira Sans Light" panose="020B0403050000020004" pitchFamily="34" charset="0"/>
              </a:rPr>
              <a:t>Corporate Overview: </a:t>
            </a:r>
            <a:r>
              <a:rPr lang="en-US" dirty="0">
                <a:latin typeface="Fira Sans ExtraBold" panose="020B0903050000020004" pitchFamily="34" charset="0"/>
              </a:rPr>
              <a:t>DUAL North America</a:t>
            </a:r>
          </a:p>
        </p:txBody>
      </p:sp>
      <p:sp>
        <p:nvSpPr>
          <p:cNvPr id="45" name="Rectangle 44">
            <a:extLst>
              <a:ext uri="{FF2B5EF4-FFF2-40B4-BE49-F238E27FC236}">
                <a16:creationId xmlns:a16="http://schemas.microsoft.com/office/drawing/2014/main" id="{F37C1092-2E65-482F-BD8D-71642B84ECD8}"/>
              </a:ext>
            </a:extLst>
          </p:cNvPr>
          <p:cNvSpPr/>
          <p:nvPr/>
        </p:nvSpPr>
        <p:spPr>
          <a:xfrm>
            <a:off x="277425" y="1462334"/>
            <a:ext cx="3290129" cy="1010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A5FD8B08-6199-46E5-A96D-8D36C13B109B}"/>
              </a:ext>
            </a:extLst>
          </p:cNvPr>
          <p:cNvSpPr/>
          <p:nvPr/>
        </p:nvSpPr>
        <p:spPr>
          <a:xfrm>
            <a:off x="482470" y="2902993"/>
            <a:ext cx="2880038" cy="10102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2781A9F8-B6A3-45A6-B9C1-4CA18E6E3646}"/>
              </a:ext>
            </a:extLst>
          </p:cNvPr>
          <p:cNvSpPr/>
          <p:nvPr/>
        </p:nvSpPr>
        <p:spPr>
          <a:xfrm>
            <a:off x="666167" y="4353079"/>
            <a:ext cx="2512644" cy="10102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2AFC130F-AAE3-45C2-991D-0736B958F0CD}"/>
              </a:ext>
            </a:extLst>
          </p:cNvPr>
          <p:cNvSpPr txBox="1"/>
          <p:nvPr/>
        </p:nvSpPr>
        <p:spPr>
          <a:xfrm>
            <a:off x="400721" y="1508191"/>
            <a:ext cx="3043536" cy="886397"/>
          </a:xfrm>
          <a:prstGeom prst="rect">
            <a:avLst/>
          </a:prstGeom>
          <a:noFill/>
        </p:spPr>
        <p:txBody>
          <a:bodyPr wrap="square" lIns="0" tIns="0" rIns="0" bIns="0" rtlCol="0">
            <a:sp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Fira Sans Light" panose="020B0403050000020004" pitchFamily="34" charset="0"/>
                <a:ea typeface="+mn-ea"/>
                <a:cs typeface="+mn-cs"/>
              </a:rPr>
              <a:t>Howden Group Holdings</a:t>
            </a:r>
          </a:p>
        </p:txBody>
      </p:sp>
      <p:sp>
        <p:nvSpPr>
          <p:cNvPr id="49" name="TextBox 48">
            <a:extLst>
              <a:ext uri="{FF2B5EF4-FFF2-40B4-BE49-F238E27FC236}">
                <a16:creationId xmlns:a16="http://schemas.microsoft.com/office/drawing/2014/main" id="{FA70CD98-CEB1-4ECF-9766-25E6DA945225}"/>
              </a:ext>
            </a:extLst>
          </p:cNvPr>
          <p:cNvSpPr txBox="1"/>
          <p:nvPr/>
        </p:nvSpPr>
        <p:spPr>
          <a:xfrm>
            <a:off x="400721" y="3186533"/>
            <a:ext cx="3043536" cy="443198"/>
          </a:xfrm>
          <a:prstGeom prst="rect">
            <a:avLst/>
          </a:prstGeom>
          <a:noFill/>
        </p:spPr>
        <p:txBody>
          <a:bodyPr wrap="square" lIns="0" tIns="0" rIns="0" bIns="0" rtlCol="0">
            <a:sp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Fira Sans Light" panose="020B0403050000020004" pitchFamily="34" charset="0"/>
                <a:ea typeface="+mn-ea"/>
                <a:cs typeface="+mn-cs"/>
              </a:rPr>
              <a:t>DUAL Group</a:t>
            </a:r>
          </a:p>
        </p:txBody>
      </p:sp>
      <p:sp>
        <p:nvSpPr>
          <p:cNvPr id="50" name="TextBox 49">
            <a:extLst>
              <a:ext uri="{FF2B5EF4-FFF2-40B4-BE49-F238E27FC236}">
                <a16:creationId xmlns:a16="http://schemas.microsoft.com/office/drawing/2014/main" id="{D0B02B31-3C40-45E8-AA8D-AD9D2CB75285}"/>
              </a:ext>
            </a:extLst>
          </p:cNvPr>
          <p:cNvSpPr txBox="1"/>
          <p:nvPr/>
        </p:nvSpPr>
        <p:spPr>
          <a:xfrm>
            <a:off x="400721" y="4415020"/>
            <a:ext cx="3043536" cy="886397"/>
          </a:xfrm>
          <a:prstGeom prst="rect">
            <a:avLst/>
          </a:prstGeom>
          <a:noFill/>
        </p:spPr>
        <p:txBody>
          <a:bodyPr wrap="square" lIns="0" tIns="0" rIns="0" bIns="0" rtlCol="0">
            <a:sp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Fira Sans ExtraBold" panose="020B0903050000020004" pitchFamily="34" charset="0"/>
                <a:ea typeface="+mn-ea"/>
                <a:cs typeface="+mn-cs"/>
              </a:rPr>
              <a:t>DUAL North America</a:t>
            </a:r>
          </a:p>
        </p:txBody>
      </p:sp>
      <p:sp>
        <p:nvSpPr>
          <p:cNvPr id="51" name="Arrow: Down 50">
            <a:extLst>
              <a:ext uri="{FF2B5EF4-FFF2-40B4-BE49-F238E27FC236}">
                <a16:creationId xmlns:a16="http://schemas.microsoft.com/office/drawing/2014/main" id="{456DE1BB-437E-48A3-A2D1-A18A6C3E79A4}"/>
              </a:ext>
            </a:extLst>
          </p:cNvPr>
          <p:cNvSpPr/>
          <p:nvPr/>
        </p:nvSpPr>
        <p:spPr>
          <a:xfrm>
            <a:off x="1709135" y="2559954"/>
            <a:ext cx="426709" cy="42828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sp>
        <p:nvSpPr>
          <p:cNvPr id="52" name="Arrow: Down 51">
            <a:extLst>
              <a:ext uri="{FF2B5EF4-FFF2-40B4-BE49-F238E27FC236}">
                <a16:creationId xmlns:a16="http://schemas.microsoft.com/office/drawing/2014/main" id="{061A72B0-4857-4988-B79E-2FE181D95ED7}"/>
              </a:ext>
            </a:extLst>
          </p:cNvPr>
          <p:cNvSpPr/>
          <p:nvPr/>
        </p:nvSpPr>
        <p:spPr>
          <a:xfrm>
            <a:off x="1747490" y="4018218"/>
            <a:ext cx="349998" cy="376886"/>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8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err="1">
              <a:ln>
                <a:noFill/>
              </a:ln>
              <a:solidFill>
                <a:prstClr val="white"/>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7FECFAB5-D336-441B-8DE9-64684897543D}"/>
              </a:ext>
            </a:extLst>
          </p:cNvPr>
          <p:cNvSpPr txBox="1"/>
          <p:nvPr/>
        </p:nvSpPr>
        <p:spPr>
          <a:xfrm>
            <a:off x="3922144" y="1026247"/>
            <a:ext cx="8134510" cy="2462213"/>
          </a:xfrm>
          <a:prstGeom prst="rect">
            <a:avLst/>
          </a:prstGeom>
          <a:noFill/>
        </p:spPr>
        <p:txBody>
          <a:bodyPr wrap="square" lIns="0" tIns="0" rIns="0" bIns="0" rtlCol="0">
            <a:spAutoFit/>
          </a:bodyPr>
          <a:lstStyle/>
          <a:p>
            <a:pPr marL="0" marR="0" lvl="0" indent="0" algn="l" defTabSz="91438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ira Sans ExtraBold" panose="020B0903050000020004" pitchFamily="34" charset="0"/>
                <a:ea typeface="+mn-ea"/>
                <a:cs typeface="+mn-cs"/>
              </a:rPr>
              <a:t>Howden Group Holdings </a:t>
            </a:r>
            <a:r>
              <a:rPr kumimoji="0" lang="en-US" sz="20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is comprised of two broking entities: Howden and RKH Specialty, and an underwriting entity: The DUAL Group.</a:t>
            </a:r>
          </a:p>
          <a:p>
            <a:pPr marL="0" marR="0" lvl="0" indent="0" algn="l" defTabSz="91438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endParaRPr>
          </a:p>
          <a:p>
            <a:pPr marL="0" marR="0" lvl="0" indent="0" algn="l" defTabSz="91438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ira Sans ExtraBold" panose="020B0903050000020004" pitchFamily="34" charset="0"/>
                <a:ea typeface="+mn-ea"/>
                <a:cs typeface="+mn-cs"/>
              </a:rPr>
              <a:t>DUAL</a:t>
            </a:r>
            <a:r>
              <a:rPr kumimoji="0" lang="en-US" sz="20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 has 3 divisions: Asia PAC, Europe/UK, and North America, and is the largest international MGA and Lloyd’s largest international </a:t>
            </a:r>
            <a:r>
              <a:rPr kumimoji="0" lang="en-US" sz="2000" b="0" i="0" u="none" strike="noStrike" kern="1200" cap="none" spc="0" normalizeH="0" baseline="0" noProof="0" dirty="0" err="1">
                <a:ln>
                  <a:noFill/>
                </a:ln>
                <a:solidFill>
                  <a:prstClr val="black"/>
                </a:solidFill>
                <a:effectLst/>
                <a:uLnTx/>
                <a:uFillTx/>
                <a:latin typeface="Fira Sans Light" panose="020B0403050000020004" pitchFamily="34" charset="0"/>
                <a:ea typeface="+mn-ea"/>
                <a:cs typeface="+mn-cs"/>
              </a:rPr>
              <a:t>coverholder</a:t>
            </a:r>
            <a:r>
              <a:rPr kumimoji="0" lang="en-US" sz="20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a:t>
            </a:r>
          </a:p>
          <a:p>
            <a:pPr marL="0" marR="0" lvl="0" indent="0" algn="l" defTabSz="91438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endParaRPr>
          </a:p>
          <a:p>
            <a:pPr marL="0" marR="0" lvl="0" indent="0" algn="l" defTabSz="914387"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Fira Sans ExtraBold" panose="020B0903050000020004" pitchFamily="34" charset="0"/>
                <a:ea typeface="+mn-ea"/>
                <a:cs typeface="+mn-cs"/>
              </a:rPr>
              <a:t>DUAL North America </a:t>
            </a:r>
            <a:r>
              <a:rPr kumimoji="0" lang="en-US" sz="20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is a leading Specialty Program Administrator offering specialized property and casualty products.</a:t>
            </a:r>
          </a:p>
        </p:txBody>
      </p:sp>
      <p:grpSp>
        <p:nvGrpSpPr>
          <p:cNvPr id="3" name="Group 2">
            <a:extLst>
              <a:ext uri="{FF2B5EF4-FFF2-40B4-BE49-F238E27FC236}">
                <a16:creationId xmlns:a16="http://schemas.microsoft.com/office/drawing/2014/main" id="{0DA81697-4BD7-498D-B183-D8560BDCDBE2}"/>
              </a:ext>
            </a:extLst>
          </p:cNvPr>
          <p:cNvGrpSpPr/>
          <p:nvPr/>
        </p:nvGrpSpPr>
        <p:grpSpPr>
          <a:xfrm>
            <a:off x="5620374" y="5372891"/>
            <a:ext cx="4114179" cy="554897"/>
            <a:chOff x="5620374" y="5085908"/>
            <a:chExt cx="4114179" cy="554897"/>
          </a:xfrm>
        </p:grpSpPr>
        <p:pic>
          <p:nvPicPr>
            <p:cNvPr id="62" name="Picture 61">
              <a:extLst>
                <a:ext uri="{FF2B5EF4-FFF2-40B4-BE49-F238E27FC236}">
                  <a16:creationId xmlns:a16="http://schemas.microsoft.com/office/drawing/2014/main" id="{B31D6469-FF60-4274-A3F0-38B50B759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374" y="5085908"/>
              <a:ext cx="951251" cy="554897"/>
            </a:xfrm>
            <a:prstGeom prst="rect">
              <a:avLst/>
            </a:prstGeom>
          </p:spPr>
        </p:pic>
        <p:sp>
          <p:nvSpPr>
            <p:cNvPr id="63" name="TextBox 62">
              <a:extLst>
                <a:ext uri="{FF2B5EF4-FFF2-40B4-BE49-F238E27FC236}">
                  <a16:creationId xmlns:a16="http://schemas.microsoft.com/office/drawing/2014/main" id="{E5969252-99E6-48CC-8325-4EA76F5764D4}"/>
                </a:ext>
              </a:extLst>
            </p:cNvPr>
            <p:cNvSpPr txBox="1"/>
            <p:nvPr/>
          </p:nvSpPr>
          <p:spPr>
            <a:xfrm>
              <a:off x="6730222" y="5197157"/>
              <a:ext cx="3004331" cy="332399"/>
            </a:xfrm>
            <a:prstGeom prst="rect">
              <a:avLst/>
            </a:prstGeom>
            <a:noFill/>
          </p:spPr>
          <p:txBody>
            <a:bodyPr wrap="square" lIns="0" tIns="0" rIns="0" bIns="0" rtlCol="0">
              <a:spAutoFit/>
            </a:bodyPr>
            <a:lstStyle/>
            <a:p>
              <a:pPr marL="0" marR="0" lvl="0" indent="0" algn="l" defTabSz="9143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ira Sans ExtraBold" panose="020B0903050000020004" pitchFamily="34" charset="0"/>
                  <a:ea typeface="+mn-ea"/>
                  <a:cs typeface="+mn-cs"/>
                </a:rPr>
                <a:t>150 </a:t>
              </a:r>
              <a:r>
                <a:rPr kumimoji="0" lang="en-US" sz="24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team members</a:t>
              </a:r>
            </a:p>
          </p:txBody>
        </p:sp>
      </p:grpSp>
      <p:grpSp>
        <p:nvGrpSpPr>
          <p:cNvPr id="5" name="Group 4">
            <a:extLst>
              <a:ext uri="{FF2B5EF4-FFF2-40B4-BE49-F238E27FC236}">
                <a16:creationId xmlns:a16="http://schemas.microsoft.com/office/drawing/2014/main" id="{59F7A204-65DF-46AF-A9BD-6924D254C71B}"/>
              </a:ext>
            </a:extLst>
          </p:cNvPr>
          <p:cNvGrpSpPr/>
          <p:nvPr/>
        </p:nvGrpSpPr>
        <p:grpSpPr>
          <a:xfrm>
            <a:off x="4621187" y="4750121"/>
            <a:ext cx="4030836" cy="643722"/>
            <a:chOff x="4621187" y="4403731"/>
            <a:chExt cx="4030836" cy="643722"/>
          </a:xfrm>
        </p:grpSpPr>
        <p:sp>
          <p:nvSpPr>
            <p:cNvPr id="64" name="TextBox 63">
              <a:extLst>
                <a:ext uri="{FF2B5EF4-FFF2-40B4-BE49-F238E27FC236}">
                  <a16:creationId xmlns:a16="http://schemas.microsoft.com/office/drawing/2014/main" id="{6F736661-0DF5-4F79-8FB2-FA5BB689CB23}"/>
                </a:ext>
              </a:extLst>
            </p:cNvPr>
            <p:cNvSpPr txBox="1"/>
            <p:nvPr/>
          </p:nvSpPr>
          <p:spPr>
            <a:xfrm>
              <a:off x="5771432" y="4559393"/>
              <a:ext cx="2880591" cy="332399"/>
            </a:xfrm>
            <a:prstGeom prst="rect">
              <a:avLst/>
            </a:prstGeom>
            <a:noFill/>
          </p:spPr>
          <p:txBody>
            <a:bodyPr wrap="square" lIns="0" tIns="0" rIns="0" bIns="0" rtlCol="0">
              <a:spAutoFit/>
            </a:bodyPr>
            <a:lstStyle/>
            <a:p>
              <a:pPr marL="0" marR="0" lvl="0" indent="0" algn="l" defTabSz="9143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2021 GWP of </a:t>
              </a:r>
              <a:r>
                <a:rPr kumimoji="0" lang="en-US" sz="2400" b="0" i="0" u="none" strike="noStrike" kern="1200" cap="none" spc="0" normalizeH="0" baseline="0" noProof="0" dirty="0">
                  <a:ln>
                    <a:noFill/>
                  </a:ln>
                  <a:solidFill>
                    <a:prstClr val="black"/>
                  </a:solidFill>
                  <a:effectLst/>
                  <a:uLnTx/>
                  <a:uFillTx/>
                  <a:latin typeface="Fira Sans ExtraBold" panose="020B0903050000020004" pitchFamily="34" charset="0"/>
                  <a:ea typeface="+mn-ea"/>
                  <a:cs typeface="+mn-cs"/>
                </a:rPr>
                <a:t>$500M+</a:t>
              </a:r>
              <a:endParaRPr kumimoji="0" lang="en-US" sz="24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endParaRPr>
            </a:p>
          </p:txBody>
        </p:sp>
        <p:pic>
          <p:nvPicPr>
            <p:cNvPr id="65" name="Picture 64" descr="Icon&#10;&#10;Description automatically generated">
              <a:extLst>
                <a:ext uri="{FF2B5EF4-FFF2-40B4-BE49-F238E27FC236}">
                  <a16:creationId xmlns:a16="http://schemas.microsoft.com/office/drawing/2014/main" id="{CD0D6892-F921-42F9-A4EF-EACE153F89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1187" y="4403731"/>
              <a:ext cx="973339" cy="643722"/>
            </a:xfrm>
            <a:prstGeom prst="rect">
              <a:avLst/>
            </a:prstGeom>
          </p:spPr>
        </p:pic>
      </p:grpSp>
      <p:grpSp>
        <p:nvGrpSpPr>
          <p:cNvPr id="8" name="Group 7">
            <a:extLst>
              <a:ext uri="{FF2B5EF4-FFF2-40B4-BE49-F238E27FC236}">
                <a16:creationId xmlns:a16="http://schemas.microsoft.com/office/drawing/2014/main" id="{D86868A6-B055-4A45-BACE-0C53B1D7100E}"/>
              </a:ext>
            </a:extLst>
          </p:cNvPr>
          <p:cNvGrpSpPr/>
          <p:nvPr/>
        </p:nvGrpSpPr>
        <p:grpSpPr>
          <a:xfrm>
            <a:off x="3866337" y="3998274"/>
            <a:ext cx="5595035" cy="772799"/>
            <a:chOff x="3899141" y="3879371"/>
            <a:chExt cx="5595035" cy="772799"/>
          </a:xfrm>
        </p:grpSpPr>
        <p:sp>
          <p:nvSpPr>
            <p:cNvPr id="66" name="TextBox 65">
              <a:extLst>
                <a:ext uri="{FF2B5EF4-FFF2-40B4-BE49-F238E27FC236}">
                  <a16:creationId xmlns:a16="http://schemas.microsoft.com/office/drawing/2014/main" id="{FAC928D8-E68B-4908-9491-DAFB62A675C3}"/>
                </a:ext>
              </a:extLst>
            </p:cNvPr>
            <p:cNvSpPr txBox="1"/>
            <p:nvPr/>
          </p:nvSpPr>
          <p:spPr>
            <a:xfrm>
              <a:off x="4961207" y="4099571"/>
              <a:ext cx="4532969" cy="332399"/>
            </a:xfrm>
            <a:prstGeom prst="rect">
              <a:avLst/>
            </a:prstGeom>
            <a:noFill/>
          </p:spPr>
          <p:txBody>
            <a:bodyPr wrap="square" lIns="0" tIns="0" rIns="0" bIns="0" rtlCol="0">
              <a:spAutoFit/>
            </a:bodyPr>
            <a:lstStyle/>
            <a:p>
              <a:pPr marL="0" marR="0" lvl="0" indent="0" algn="l" defTabSz="9143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ira Sans ExtraBold" panose="020B0903050000020004" pitchFamily="34" charset="0"/>
                  <a:ea typeface="+mn-ea"/>
                  <a:cs typeface="+mn-cs"/>
                </a:rPr>
                <a:t>12</a:t>
              </a:r>
              <a:r>
                <a:rPr kumimoji="0" lang="en-US" sz="24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 specialized programs</a:t>
              </a:r>
            </a:p>
          </p:txBody>
        </p:sp>
        <p:pic>
          <p:nvPicPr>
            <p:cNvPr id="67" name="Picture 66" descr="Icon&#10;&#10;Description automatically generated">
              <a:extLst>
                <a:ext uri="{FF2B5EF4-FFF2-40B4-BE49-F238E27FC236}">
                  <a16:creationId xmlns:a16="http://schemas.microsoft.com/office/drawing/2014/main" id="{5A87C071-55E8-4BB7-893B-2978813A2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9141" y="3879371"/>
              <a:ext cx="924470" cy="772799"/>
            </a:xfrm>
            <a:prstGeom prst="rect">
              <a:avLst/>
            </a:prstGeom>
          </p:spPr>
        </p:pic>
      </p:grpSp>
      <p:grpSp>
        <p:nvGrpSpPr>
          <p:cNvPr id="4" name="Group 3">
            <a:extLst>
              <a:ext uri="{FF2B5EF4-FFF2-40B4-BE49-F238E27FC236}">
                <a16:creationId xmlns:a16="http://schemas.microsoft.com/office/drawing/2014/main" id="{52D2BFEC-1B06-4D64-98BD-EE4BBBB217BD}"/>
              </a:ext>
            </a:extLst>
          </p:cNvPr>
          <p:cNvGrpSpPr/>
          <p:nvPr/>
        </p:nvGrpSpPr>
        <p:grpSpPr>
          <a:xfrm>
            <a:off x="6730222" y="5906837"/>
            <a:ext cx="3889487" cy="605998"/>
            <a:chOff x="6723341" y="5786360"/>
            <a:chExt cx="3889487" cy="605998"/>
          </a:xfrm>
        </p:grpSpPr>
        <p:pic>
          <p:nvPicPr>
            <p:cNvPr id="68" name="Picture 67" descr="Icon&#10;&#10;Description automatically generated">
              <a:extLst>
                <a:ext uri="{FF2B5EF4-FFF2-40B4-BE49-F238E27FC236}">
                  <a16:creationId xmlns:a16="http://schemas.microsoft.com/office/drawing/2014/main" id="{E4A8A679-6EC6-4520-BE88-A739B12731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3341" y="5786360"/>
              <a:ext cx="488386" cy="605998"/>
            </a:xfrm>
            <a:prstGeom prst="rect">
              <a:avLst/>
            </a:prstGeom>
          </p:spPr>
        </p:pic>
        <p:sp>
          <p:nvSpPr>
            <p:cNvPr id="69" name="TextBox 68">
              <a:extLst>
                <a:ext uri="{FF2B5EF4-FFF2-40B4-BE49-F238E27FC236}">
                  <a16:creationId xmlns:a16="http://schemas.microsoft.com/office/drawing/2014/main" id="{22FA682A-F806-40F3-B89E-1A57B7BA5A1F}"/>
                </a:ext>
              </a:extLst>
            </p:cNvPr>
            <p:cNvSpPr txBox="1"/>
            <p:nvPr/>
          </p:nvSpPr>
          <p:spPr>
            <a:xfrm>
              <a:off x="7378376" y="5923160"/>
              <a:ext cx="3234452" cy="332399"/>
            </a:xfrm>
            <a:prstGeom prst="rect">
              <a:avLst/>
            </a:prstGeom>
            <a:noFill/>
          </p:spPr>
          <p:txBody>
            <a:bodyPr wrap="square" lIns="0" tIns="0" rIns="0" bIns="0" rtlCol="0">
              <a:spAutoFit/>
            </a:bodyPr>
            <a:lstStyle/>
            <a:p>
              <a:pPr marL="0" marR="0" lvl="0" indent="0" algn="l" defTabSz="9143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Fira Sans ExtraBold" panose="020B0903050000020004" pitchFamily="34" charset="0"/>
                  <a:ea typeface="+mn-ea"/>
                  <a:cs typeface="+mn-cs"/>
                </a:rPr>
                <a:t>10</a:t>
              </a:r>
              <a:r>
                <a:rPr kumimoji="0" lang="en-US" sz="2400" b="0" i="0" u="none" strike="noStrike" kern="1200" cap="none" spc="0" normalizeH="0" baseline="0" noProof="0" dirty="0">
                  <a:ln>
                    <a:noFill/>
                  </a:ln>
                  <a:solidFill>
                    <a:prstClr val="black"/>
                  </a:solidFill>
                  <a:effectLst/>
                  <a:uLnTx/>
                  <a:uFillTx/>
                  <a:latin typeface="Fira Sans Light" panose="020B0403050000020004" pitchFamily="34" charset="0"/>
                  <a:ea typeface="+mn-ea"/>
                  <a:cs typeface="+mn-cs"/>
                </a:rPr>
                <a:t> U.S. office locations</a:t>
              </a:r>
            </a:p>
          </p:txBody>
        </p:sp>
      </p:grpSp>
    </p:spTree>
    <p:extLst>
      <p:ext uri="{BB962C8B-B14F-4D97-AF65-F5344CB8AC3E}">
        <p14:creationId xmlns:p14="http://schemas.microsoft.com/office/powerpoint/2010/main" val="3137159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DBD77E2E-988D-4B75-8D71-C96B96A9A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294" y="4627410"/>
            <a:ext cx="1962852" cy="1640821"/>
          </a:xfrm>
          <a:prstGeom prst="rect">
            <a:avLst/>
          </a:prstGeom>
        </p:spPr>
      </p:pic>
      <p:sp>
        <p:nvSpPr>
          <p:cNvPr id="2" name="Slide Number Placeholder 1">
            <a:extLst>
              <a:ext uri="{FF2B5EF4-FFF2-40B4-BE49-F238E27FC236}">
                <a16:creationId xmlns:a16="http://schemas.microsoft.com/office/drawing/2014/main" id="{F714C5EF-04E4-4F6B-B280-EE0B37B7738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D7037-63ED-4C9C-B3C0-280B1476C481}"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5" name="Content Placeholder 4">
            <a:extLst>
              <a:ext uri="{FF2B5EF4-FFF2-40B4-BE49-F238E27FC236}">
                <a16:creationId xmlns:a16="http://schemas.microsoft.com/office/drawing/2014/main" id="{2E8353A4-6191-4340-8171-4A9AEDF731BF}"/>
              </a:ext>
            </a:extLst>
          </p:cNvPr>
          <p:cNvSpPr>
            <a:spLocks noGrp="1"/>
          </p:cNvSpPr>
          <p:nvPr>
            <p:ph sz="half" idx="1"/>
          </p:nvPr>
        </p:nvSpPr>
        <p:spPr/>
        <p:txBody>
          <a:bodyPr numCol="2"/>
          <a:lstStyle/>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Primary &amp; Excess Flood</a:t>
            </a:r>
            <a:endParaRPr lang="en-US" dirty="0">
              <a:latin typeface="Fira Sans Light"/>
            </a:endParaRP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Specialty</a:t>
            </a:r>
            <a:r>
              <a:rPr lang="en-US" spc="-30" dirty="0">
                <a:latin typeface="Fira Sans Light"/>
                <a:cs typeface="Calibri"/>
              </a:rPr>
              <a:t> </a:t>
            </a:r>
            <a:r>
              <a:rPr lang="en-US" dirty="0">
                <a:latin typeface="Fira Sans Light"/>
                <a:cs typeface="Calibri"/>
              </a:rPr>
              <a:t>Perils</a:t>
            </a:r>
          </a:p>
          <a:p>
            <a:pPr marL="626745" marR="276225" lvl="1" indent="-342900">
              <a:lnSpc>
                <a:spcPct val="137100"/>
              </a:lnSpc>
              <a:spcBef>
                <a:spcPts val="95"/>
              </a:spcBef>
              <a:buClr>
                <a:schemeClr val="bg2"/>
              </a:buClr>
              <a:buFont typeface="Wingdings" panose="05000000000000000000" pitchFamily="2" charset="2"/>
              <a:buChar char="q"/>
            </a:pPr>
            <a:r>
              <a:rPr lang="en-US" dirty="0">
                <a:latin typeface="Fira Sans Light"/>
                <a:cs typeface="Calibri"/>
              </a:rPr>
              <a:t>E&amp;S Property</a:t>
            </a:r>
          </a:p>
          <a:p>
            <a:pPr marL="626745" marR="276225" lvl="1" indent="-342900">
              <a:lnSpc>
                <a:spcPct val="137100"/>
              </a:lnSpc>
              <a:spcBef>
                <a:spcPts val="95"/>
              </a:spcBef>
              <a:buClr>
                <a:schemeClr val="bg2"/>
              </a:buClr>
              <a:buFont typeface="Wingdings" panose="05000000000000000000" pitchFamily="2" charset="2"/>
              <a:buChar char="q"/>
            </a:pPr>
            <a:r>
              <a:rPr lang="en-US" spc="5" dirty="0">
                <a:latin typeface="Fira Sans Light"/>
                <a:cs typeface="Calibri"/>
              </a:rPr>
              <a:t>Professional Liability</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Environmental Liability</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Contractors Liability</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Cyber</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Energy/Marine</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Management Liability</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DUAL Logistics</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Products Liability</a:t>
            </a:r>
          </a:p>
          <a:p>
            <a:pPr marL="626745" marR="276225" lvl="1" indent="-342900">
              <a:lnSpc>
                <a:spcPct val="137100"/>
              </a:lnSpc>
              <a:spcBef>
                <a:spcPts val="95"/>
              </a:spcBef>
              <a:buClr>
                <a:schemeClr val="bg2"/>
              </a:buClr>
              <a:buFont typeface="Wingdings" panose="05000000000000000000" pitchFamily="2" charset="2"/>
              <a:buChar char="q"/>
            </a:pPr>
            <a:r>
              <a:rPr lang="en-US" spc="10" dirty="0">
                <a:latin typeface="Fira Sans Light"/>
                <a:cs typeface="Calibri"/>
              </a:rPr>
              <a:t>Transactional Risk &amp; Excess D &amp; O</a:t>
            </a:r>
          </a:p>
        </p:txBody>
      </p:sp>
      <p:sp>
        <p:nvSpPr>
          <p:cNvPr id="6" name="Title 5">
            <a:extLst>
              <a:ext uri="{FF2B5EF4-FFF2-40B4-BE49-F238E27FC236}">
                <a16:creationId xmlns:a16="http://schemas.microsoft.com/office/drawing/2014/main" id="{C617A033-4321-488A-B09D-A650AD0A83E5}"/>
              </a:ext>
            </a:extLst>
          </p:cNvPr>
          <p:cNvSpPr>
            <a:spLocks noGrp="1"/>
          </p:cNvSpPr>
          <p:nvPr>
            <p:ph type="title"/>
          </p:nvPr>
        </p:nvSpPr>
        <p:spPr/>
        <p:txBody>
          <a:bodyPr/>
          <a:lstStyle/>
          <a:p>
            <a:r>
              <a:rPr lang="en-US" dirty="0">
                <a:latin typeface="Fira Sans Light" panose="020B0403050000020004" pitchFamily="34" charset="0"/>
              </a:rPr>
              <a:t>Specialized Programs &amp; Entities</a:t>
            </a:r>
          </a:p>
        </p:txBody>
      </p:sp>
      <p:sp>
        <p:nvSpPr>
          <p:cNvPr id="7" name="Text Placeholder 6">
            <a:extLst>
              <a:ext uri="{FF2B5EF4-FFF2-40B4-BE49-F238E27FC236}">
                <a16:creationId xmlns:a16="http://schemas.microsoft.com/office/drawing/2014/main" id="{BDD53652-C006-47A9-BDC4-11FB03DBDC3A}"/>
              </a:ext>
            </a:extLst>
          </p:cNvPr>
          <p:cNvSpPr>
            <a:spLocks noGrp="1"/>
          </p:cNvSpPr>
          <p:nvPr>
            <p:ph type="body" sz="quarter" idx="12"/>
          </p:nvPr>
        </p:nvSpPr>
        <p:spPr/>
        <p:txBody>
          <a:bodyPr/>
          <a:lstStyle/>
          <a:p>
            <a:pPr marL="0" indent="0">
              <a:spcBef>
                <a:spcPts val="600"/>
              </a:spcBef>
              <a:buNone/>
            </a:pPr>
            <a:r>
              <a:rPr lang="en-US" sz="5400" dirty="0">
                <a:latin typeface="Fira Sans ExtraBold" panose="020B0903050000020004" pitchFamily="34" charset="0"/>
              </a:rPr>
              <a:t>DUAL </a:t>
            </a:r>
            <a:r>
              <a:rPr lang="en-US" sz="5400" dirty="0">
                <a:latin typeface="Fira Sans Light" panose="020B0403050000020004" pitchFamily="34" charset="0"/>
              </a:rPr>
              <a:t>North America</a:t>
            </a:r>
          </a:p>
        </p:txBody>
      </p:sp>
    </p:spTree>
    <p:extLst>
      <p:ext uri="{BB962C8B-B14F-4D97-AF65-F5344CB8AC3E}">
        <p14:creationId xmlns:p14="http://schemas.microsoft.com/office/powerpoint/2010/main" val="3315044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24E86F-966F-4BB7-82E9-FE64634407B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B1A7E8-4DD2-4067-A6EB-B23BAB659964}"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A7D9D7AA-4FA2-42FC-AAA7-CF31DA2561E1}"/>
              </a:ext>
            </a:extLst>
          </p:cNvPr>
          <p:cNvSpPr>
            <a:spLocks noGrp="1"/>
          </p:cNvSpPr>
          <p:nvPr>
            <p:ph sz="half" idx="1"/>
          </p:nvPr>
        </p:nvSpPr>
        <p:spPr/>
        <p:txBody>
          <a:bodyPr/>
          <a:lstStyle/>
          <a:p>
            <a:pPr marL="0" indent="0">
              <a:buNone/>
            </a:pPr>
            <a:r>
              <a:rPr lang="en-US" dirty="0"/>
              <a:t>The new Flood </a:t>
            </a:r>
            <a:r>
              <a:rPr lang="en-US" dirty="0" err="1"/>
              <a:t>WebRater</a:t>
            </a:r>
            <a:r>
              <a:rPr lang="en-US" dirty="0"/>
              <a:t> is </a:t>
            </a:r>
            <a:r>
              <a:rPr lang="en-US" b="1" dirty="0"/>
              <a:t>easier</a:t>
            </a:r>
            <a:r>
              <a:rPr lang="en-US" dirty="0"/>
              <a:t> to use, requires </a:t>
            </a:r>
            <a:r>
              <a:rPr lang="en-US" b="1" dirty="0"/>
              <a:t>fewer keystrokes</a:t>
            </a:r>
            <a:r>
              <a:rPr lang="en-US" dirty="0"/>
              <a:t>, and offers </a:t>
            </a:r>
            <a:r>
              <a:rPr lang="en-US" b="1" dirty="0"/>
              <a:t>higher hit ratios</a:t>
            </a:r>
            <a:r>
              <a:rPr lang="en-US" dirty="0"/>
              <a:t> with </a:t>
            </a:r>
            <a:r>
              <a:rPr lang="en-US" b="1" dirty="0"/>
              <a:t>multiple underwriting program options</a:t>
            </a:r>
            <a:r>
              <a:rPr lang="en-US" dirty="0"/>
              <a:t>.</a:t>
            </a:r>
          </a:p>
          <a:p>
            <a:pPr marL="0" indent="0">
              <a:lnSpc>
                <a:spcPct val="115000"/>
              </a:lnSpc>
              <a:spcAft>
                <a:spcPts val="0"/>
              </a:spcAft>
              <a:buClr>
                <a:schemeClr val="bg2"/>
              </a:buClr>
              <a:buNone/>
            </a:pPr>
            <a:r>
              <a:rPr lang="en-US" sz="2000" dirty="0">
                <a:latin typeface="Fira Sans" panose="020B0503050000020004" pitchFamily="34" charset="0"/>
                <a:ea typeface="Fira Sans" panose="020B0503050000020004" pitchFamily="34" charset="0"/>
                <a:cs typeface="Times New Roman" panose="02020603050405020304" pitchFamily="18" charset="0"/>
              </a:rPr>
              <a:t>DUAL's </a:t>
            </a:r>
            <a:r>
              <a:rPr lang="en-US" sz="2000" b="1" dirty="0">
                <a:latin typeface="Fira Sans" panose="020B0503050000020004" pitchFamily="34" charset="0"/>
                <a:ea typeface="Fira Sans" panose="020B0503050000020004" pitchFamily="34" charset="0"/>
                <a:cs typeface="Times New Roman" panose="02020603050405020304" pitchFamily="18" charset="0"/>
              </a:rPr>
              <a:t>new</a:t>
            </a:r>
            <a:r>
              <a:rPr lang="en-US" sz="2000" dirty="0">
                <a:latin typeface="Fira Sans" panose="020B0503050000020004" pitchFamily="34" charset="0"/>
                <a:ea typeface="Fira Sans" panose="020B0503050000020004" pitchFamily="34" charset="0"/>
                <a:cs typeface="Times New Roman" panose="02020603050405020304" pitchFamily="18" charset="0"/>
              </a:rPr>
              <a:t> Flood </a:t>
            </a:r>
            <a:r>
              <a:rPr lang="en-US" sz="2000" dirty="0" err="1">
                <a:latin typeface="Fira Sans" panose="020B0503050000020004" pitchFamily="34" charset="0"/>
                <a:ea typeface="Fira Sans" panose="020B0503050000020004" pitchFamily="34" charset="0"/>
                <a:cs typeface="Times New Roman" panose="02020603050405020304" pitchFamily="18" charset="0"/>
              </a:rPr>
              <a:t>WebRater</a:t>
            </a:r>
            <a:r>
              <a:rPr lang="en-US" sz="2000" dirty="0">
                <a:latin typeface="Fira Sans" panose="020B0503050000020004" pitchFamily="34" charset="0"/>
                <a:ea typeface="Fira Sans" panose="020B0503050000020004" pitchFamily="34" charset="0"/>
                <a:cs typeface="Times New Roman" panose="02020603050405020304" pitchFamily="18" charset="0"/>
              </a:rPr>
              <a:t> is a completely redesigned system that:</a:t>
            </a:r>
          </a:p>
          <a:p>
            <a:pPr marL="342900" indent="-342900">
              <a:lnSpc>
                <a:spcPct val="115000"/>
              </a:lnSpc>
              <a:spcAft>
                <a:spcPts val="0"/>
              </a:spcAft>
              <a:buClr>
                <a:schemeClr val="bg2"/>
              </a:buClr>
              <a:buFont typeface="Wingdings" panose="05000000000000000000" pitchFamily="2" charset="2"/>
              <a:buChar char="q"/>
            </a:pPr>
            <a:r>
              <a:rPr lang="en-US" dirty="0">
                <a:latin typeface="Fira Sans" panose="020B0503050000020004" pitchFamily="34" charset="0"/>
                <a:cs typeface="Times New Roman" panose="02020603050405020304" pitchFamily="18" charset="0"/>
              </a:rPr>
              <a:t>Has a new look and feel.</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Has a simpler user interface.</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Improves security.</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Includes an additional Lloyd’s of London underwriting program.</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Improves location eligibility and quote options.</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Will be updated with new features and self-servicing capabilities in the months ahead.</a:t>
            </a:r>
          </a:p>
        </p:txBody>
      </p:sp>
      <p:sp>
        <p:nvSpPr>
          <p:cNvPr id="2" name="Title 1">
            <a:extLst>
              <a:ext uri="{FF2B5EF4-FFF2-40B4-BE49-F238E27FC236}">
                <a16:creationId xmlns:a16="http://schemas.microsoft.com/office/drawing/2014/main" id="{B6C08202-1F06-4AC9-8899-7943B5DB34F9}"/>
              </a:ext>
            </a:extLst>
          </p:cNvPr>
          <p:cNvSpPr>
            <a:spLocks noGrp="1"/>
          </p:cNvSpPr>
          <p:nvPr>
            <p:ph type="title"/>
          </p:nvPr>
        </p:nvSpPr>
        <p:spPr/>
        <p:txBody>
          <a:bodyPr/>
          <a:lstStyle/>
          <a:p>
            <a:r>
              <a:rPr lang="en-US">
                <a:latin typeface="Fira Sans" panose="020B0503050000020004" pitchFamily="34" charset="0"/>
                <a:ea typeface="Fira Sans" panose="020B0503050000020004" pitchFamily="34" charset="0"/>
              </a:rPr>
              <a:t>Fewer Keystrokes and</a:t>
            </a:r>
            <a:br>
              <a:rPr lang="en-US">
                <a:latin typeface="Fira Sans" panose="020B0503050000020004" pitchFamily="34" charset="0"/>
                <a:ea typeface="Fira Sans" panose="020B0503050000020004" pitchFamily="34" charset="0"/>
              </a:rPr>
            </a:br>
            <a:r>
              <a:rPr lang="en-US">
                <a:latin typeface="Fira Sans" panose="020B0503050000020004" pitchFamily="34" charset="0"/>
                <a:ea typeface="Fira Sans" panose="020B0503050000020004" pitchFamily="34" charset="0"/>
              </a:rPr>
              <a:t>Higher Hit Ratios</a:t>
            </a:r>
            <a:endParaRPr lang="en-GB" dirty="0">
              <a:latin typeface="Fira Sans" panose="020B0503050000020004" pitchFamily="34" charset="0"/>
              <a:ea typeface="Fira Sans" panose="020B0503050000020004" pitchFamily="34" charset="0"/>
            </a:endParaRPr>
          </a:p>
        </p:txBody>
      </p:sp>
      <p:sp>
        <p:nvSpPr>
          <p:cNvPr id="4" name="Text Placeholder 3">
            <a:extLst>
              <a:ext uri="{FF2B5EF4-FFF2-40B4-BE49-F238E27FC236}">
                <a16:creationId xmlns:a16="http://schemas.microsoft.com/office/drawing/2014/main" id="{F85BC649-7BEE-4BA5-A839-637B9A894847}"/>
              </a:ext>
            </a:extLst>
          </p:cNvPr>
          <p:cNvSpPr>
            <a:spLocks noGrp="1"/>
          </p:cNvSpPr>
          <p:nvPr>
            <p:ph type="body" sz="quarter" idx="12"/>
          </p:nvPr>
        </p:nvSpPr>
        <p:spPr/>
        <p:txBody>
          <a:bodyPr/>
          <a:lstStyle/>
          <a:p>
            <a:pPr marL="0" indent="0">
              <a:spcBef>
                <a:spcPts val="600"/>
              </a:spcBef>
              <a:buNone/>
            </a:pPr>
            <a:r>
              <a:rPr lang="en-US" sz="5400">
                <a:latin typeface="Fira Sans ExtraBold" panose="020B0903050000020004" pitchFamily="34" charset="0"/>
              </a:rPr>
              <a:t>Flood WebRater</a:t>
            </a:r>
            <a:endParaRPr lang="en-US" sz="5400" dirty="0">
              <a:latin typeface="Fira Sans ExtraBold" panose="020B0903050000020004" pitchFamily="34" charset="0"/>
            </a:endParaRPr>
          </a:p>
        </p:txBody>
      </p:sp>
    </p:spTree>
    <p:extLst>
      <p:ext uri="{BB962C8B-B14F-4D97-AF65-F5344CB8AC3E}">
        <p14:creationId xmlns:p14="http://schemas.microsoft.com/office/powerpoint/2010/main" val="19037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24E86F-966F-4BB7-82E9-FE64634407B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B1A7E8-4DD2-4067-A6EB-B23BAB659964}" type="slidenum">
              <a:rPr kumimoji="0" lang="en-GB" sz="1200" b="0" i="0" u="none" strike="noStrike" kern="1200" cap="none" spc="0" normalizeH="0" baseline="0" noProof="0" smtClean="0">
                <a:ln>
                  <a:noFill/>
                </a:ln>
                <a:solidFill>
                  <a:srgbClr val="000000">
                    <a:tint val="75000"/>
                  </a:srgb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tint val="75000"/>
                </a:srgbClr>
              </a:solidFill>
              <a:effectLst/>
              <a:uLnTx/>
              <a:uFillTx/>
              <a:latin typeface="Calibri" panose="020F0502020204030204" pitchFamily="34" charset="0"/>
              <a:ea typeface="+mn-ea"/>
              <a:cs typeface="Calibri" panose="020F0502020204030204" pitchFamily="34" charset="0"/>
            </a:endParaRPr>
          </a:p>
        </p:txBody>
      </p:sp>
      <p:sp>
        <p:nvSpPr>
          <p:cNvPr id="3" name="Content Placeholder 2">
            <a:extLst>
              <a:ext uri="{FF2B5EF4-FFF2-40B4-BE49-F238E27FC236}">
                <a16:creationId xmlns:a16="http://schemas.microsoft.com/office/drawing/2014/main" id="{A7D9D7AA-4FA2-42FC-AAA7-CF31DA2561E1}"/>
              </a:ext>
            </a:extLst>
          </p:cNvPr>
          <p:cNvSpPr>
            <a:spLocks noGrp="1"/>
          </p:cNvSpPr>
          <p:nvPr>
            <p:ph sz="half" idx="1"/>
          </p:nvPr>
        </p:nvSpPr>
        <p:spPr/>
        <p:txBody>
          <a:bodyPr/>
          <a:lstStyle/>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Options to quote standalone Primary or Excess Flood</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Instant and bindable premium quotation</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E-signature</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Surplus lines and tax filing capabilities</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Online payment options through </a:t>
            </a:r>
            <a:r>
              <a:rPr lang="en-US" sz="2000" dirty="0" err="1">
                <a:latin typeface="Fira Sans" panose="020B0503050000020004" pitchFamily="34" charset="0"/>
                <a:ea typeface="Fira Sans" panose="020B0503050000020004" pitchFamily="34" charset="0"/>
                <a:cs typeface="Times New Roman" panose="02020603050405020304" pitchFamily="18" charset="0"/>
              </a:rPr>
              <a:t>ePay</a:t>
            </a:r>
            <a:r>
              <a:rPr lang="en-US" sz="2000" dirty="0">
                <a:latin typeface="Fira Sans" panose="020B0503050000020004" pitchFamily="34" charset="0"/>
                <a:ea typeface="Fira Sans" panose="020B0503050000020004" pitchFamily="34" charset="0"/>
                <a:cs typeface="Times New Roman" panose="02020603050405020304" pitchFamily="18" charset="0"/>
              </a:rPr>
              <a:t> Policy</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Choice-driven model for underwriting programs offering primary flood limits up to $5 Million and additional excess flood limits up to $45 Million</a:t>
            </a:r>
          </a:p>
          <a:p>
            <a:pPr marL="342900" marR="0" lvl="0" indent="-342900">
              <a:lnSpc>
                <a:spcPct val="115000"/>
              </a:lnSpc>
              <a:spcBef>
                <a:spcPts val="0"/>
              </a:spcBef>
              <a:spcAft>
                <a:spcPts val="0"/>
              </a:spcAft>
              <a:buClr>
                <a:schemeClr val="bg2"/>
              </a:buClr>
              <a:buFont typeface="Wingdings" panose="05000000000000000000" pitchFamily="2" charset="2"/>
              <a:buChar char="q"/>
            </a:pPr>
            <a:r>
              <a:rPr lang="en-US" sz="2000" dirty="0">
                <a:latin typeface="Fira Sans" panose="020B0503050000020004" pitchFamily="34" charset="0"/>
                <a:ea typeface="Fira Sans" panose="020B0503050000020004" pitchFamily="34" charset="0"/>
                <a:cs typeface="Times New Roman" panose="02020603050405020304" pitchFamily="18" charset="0"/>
              </a:rPr>
              <a:t>Different underwriting programs will have different underwriting appetites, increasing property location eligibility estimated at 25%</a:t>
            </a:r>
          </a:p>
        </p:txBody>
      </p:sp>
      <p:sp>
        <p:nvSpPr>
          <p:cNvPr id="2" name="Title 1">
            <a:extLst>
              <a:ext uri="{FF2B5EF4-FFF2-40B4-BE49-F238E27FC236}">
                <a16:creationId xmlns:a16="http://schemas.microsoft.com/office/drawing/2014/main" id="{B6C08202-1F06-4AC9-8899-7943B5DB34F9}"/>
              </a:ext>
            </a:extLst>
          </p:cNvPr>
          <p:cNvSpPr>
            <a:spLocks noGrp="1"/>
          </p:cNvSpPr>
          <p:nvPr>
            <p:ph type="title"/>
          </p:nvPr>
        </p:nvSpPr>
        <p:spPr/>
        <p:txBody>
          <a:bodyPr/>
          <a:lstStyle/>
          <a:p>
            <a:r>
              <a:rPr lang="en-US" dirty="0">
                <a:latin typeface="Fira Sans" panose="020B0503050000020004" pitchFamily="34" charset="0"/>
                <a:ea typeface="Fira Sans" panose="020B0503050000020004" pitchFamily="34" charset="0"/>
              </a:rPr>
              <a:t>Features</a:t>
            </a:r>
            <a:endParaRPr lang="en-GB" dirty="0">
              <a:latin typeface="Fira Sans" panose="020B0503050000020004" pitchFamily="34" charset="0"/>
              <a:ea typeface="Fira Sans" panose="020B0503050000020004" pitchFamily="34" charset="0"/>
            </a:endParaRPr>
          </a:p>
        </p:txBody>
      </p:sp>
      <p:sp>
        <p:nvSpPr>
          <p:cNvPr id="4" name="Text Placeholder 3">
            <a:extLst>
              <a:ext uri="{FF2B5EF4-FFF2-40B4-BE49-F238E27FC236}">
                <a16:creationId xmlns:a16="http://schemas.microsoft.com/office/drawing/2014/main" id="{F85BC649-7BEE-4BA5-A839-637B9A894847}"/>
              </a:ext>
            </a:extLst>
          </p:cNvPr>
          <p:cNvSpPr>
            <a:spLocks noGrp="1"/>
          </p:cNvSpPr>
          <p:nvPr>
            <p:ph type="body" sz="quarter" idx="12"/>
          </p:nvPr>
        </p:nvSpPr>
        <p:spPr/>
        <p:txBody>
          <a:bodyPr/>
          <a:lstStyle/>
          <a:p>
            <a:pPr marL="0" indent="0">
              <a:spcBef>
                <a:spcPts val="600"/>
              </a:spcBef>
              <a:buNone/>
            </a:pPr>
            <a:r>
              <a:rPr lang="en-US" sz="5400" dirty="0">
                <a:latin typeface="Fira Sans ExtraBold" panose="020B0903050000020004" pitchFamily="34" charset="0"/>
              </a:rPr>
              <a:t>Flood </a:t>
            </a:r>
            <a:r>
              <a:rPr lang="en-US" sz="5400" dirty="0" err="1">
                <a:latin typeface="Fira Sans ExtraBold" panose="020B0903050000020004" pitchFamily="34" charset="0"/>
              </a:rPr>
              <a:t>WebRater</a:t>
            </a:r>
            <a:endParaRPr lang="en-US" sz="5400" dirty="0">
              <a:latin typeface="Fira Sans ExtraBold" panose="020B0903050000020004" pitchFamily="34" charset="0"/>
            </a:endParaRPr>
          </a:p>
        </p:txBody>
      </p:sp>
    </p:spTree>
    <p:extLst>
      <p:ext uri="{BB962C8B-B14F-4D97-AF65-F5344CB8AC3E}">
        <p14:creationId xmlns:p14="http://schemas.microsoft.com/office/powerpoint/2010/main" val="262463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6AFD-50C7-428A-B569-4B227C1B1C91}"/>
              </a:ext>
            </a:extLst>
          </p:cNvPr>
          <p:cNvSpPr>
            <a:spLocks noGrp="1"/>
          </p:cNvSpPr>
          <p:nvPr>
            <p:ph type="title"/>
          </p:nvPr>
        </p:nvSpPr>
        <p:spPr/>
        <p:txBody>
          <a:bodyPr/>
          <a:lstStyle/>
          <a:p>
            <a:r>
              <a:rPr lang="en-GB" dirty="0"/>
              <a:t>Advantages of Private Flood</a:t>
            </a:r>
          </a:p>
        </p:txBody>
      </p:sp>
      <p:sp>
        <p:nvSpPr>
          <p:cNvPr id="29" name="TextBox 28">
            <a:extLst>
              <a:ext uri="{FF2B5EF4-FFF2-40B4-BE49-F238E27FC236}">
                <a16:creationId xmlns:a16="http://schemas.microsoft.com/office/drawing/2014/main" id="{BC030D09-6658-4CFC-8580-382D4D465C86}"/>
              </a:ext>
            </a:extLst>
          </p:cNvPr>
          <p:cNvSpPr txBox="1"/>
          <p:nvPr/>
        </p:nvSpPr>
        <p:spPr>
          <a:xfrm>
            <a:off x="991772" y="1268258"/>
            <a:ext cx="5896316" cy="5488939"/>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
                <a:srgbClr val="006CAF"/>
              </a:buClr>
              <a:buSzTx/>
              <a:buFontTx/>
              <a:buNone/>
              <a:tabLst/>
              <a:defRPr/>
            </a:pPr>
            <a:r>
              <a:rPr kumimoji="0" lang="en-US" sz="1800" b="1"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mn-cs"/>
              </a:rPr>
              <a:t>The DUAL Private Flood Policy has some distinct advantages over the traditional NFIP policy:</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A.M. Best A rated carriers</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Deductibles as low as $1,000</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Nationwide – Non-Admitted coverage</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Competitive rates against the renewing NFIP policy</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Higher Building &amp; Contents Limits Available </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Replacement cost loss adjustment</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Business interruption/loss of rents</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Additional living expense</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No elevation certificate needed on certain risks</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Basement coverage available on certain risks</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Lender acceptance of policy wording</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The ability to schedule multiple locations in one policy</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Manual review of properties with negative elevations</a:t>
            </a:r>
          </a:p>
          <a:p>
            <a:pPr marL="285750" marR="0" lvl="0" indent="-285750" algn="l" defTabSz="914400" rtl="0" eaLnBrk="1" fontAlgn="auto" latinLnBrk="0" hangingPunct="1">
              <a:lnSpc>
                <a:spcPct val="115000"/>
              </a:lnSpc>
              <a:spcBef>
                <a:spcPts val="0"/>
              </a:spcBef>
              <a:spcAft>
                <a:spcPts val="0"/>
              </a:spcAft>
              <a:buClr>
                <a:srgbClr val="006CAF"/>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rPr>
              <a:t>— Excess flood with blanket coverage over program sub-limits.</a:t>
            </a:r>
            <a:endParaRPr kumimoji="0" lang="en-US" sz="1600" b="0" i="0" u="none" strike="noStrike" kern="1200" cap="none" spc="0" normalizeH="0" baseline="0" noProof="0" dirty="0">
              <a:ln>
                <a:noFill/>
              </a:ln>
              <a:solidFill>
                <a:prstClr val="white"/>
              </a:solidFill>
              <a:effectLst/>
              <a:uLnTx/>
              <a:uFillTx/>
              <a:latin typeface="Fira Sans" panose="020B0503050000020004" pitchFamily="34" charset="0"/>
              <a:ea typeface="Fira Sans" panose="020B0503050000020004" pitchFamily="34" charset="0"/>
              <a:cs typeface="Times New Roman" panose="02020603050405020304" pitchFamily="18" charset="0"/>
            </a:endParaRPr>
          </a:p>
        </p:txBody>
      </p:sp>
    </p:spTree>
    <p:extLst>
      <p:ext uri="{BB962C8B-B14F-4D97-AF65-F5344CB8AC3E}">
        <p14:creationId xmlns:p14="http://schemas.microsoft.com/office/powerpoint/2010/main" val="214692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6AFD-50C7-428A-B569-4B227C1B1C91}"/>
              </a:ext>
            </a:extLst>
          </p:cNvPr>
          <p:cNvSpPr>
            <a:spLocks noGrp="1"/>
          </p:cNvSpPr>
          <p:nvPr>
            <p:ph type="title"/>
          </p:nvPr>
        </p:nvSpPr>
        <p:spPr>
          <a:xfrm>
            <a:off x="992188" y="515938"/>
            <a:ext cx="5895975" cy="1041400"/>
          </a:xfrm>
        </p:spPr>
        <p:txBody>
          <a:bodyPr/>
          <a:lstStyle/>
          <a:p>
            <a:r>
              <a:rPr lang="en-GB" dirty="0"/>
              <a:t>Get Setup on the New System</a:t>
            </a:r>
          </a:p>
        </p:txBody>
      </p:sp>
      <p:sp>
        <p:nvSpPr>
          <p:cNvPr id="5" name="Text Placeholder 4">
            <a:extLst>
              <a:ext uri="{FF2B5EF4-FFF2-40B4-BE49-F238E27FC236}">
                <a16:creationId xmlns:a16="http://schemas.microsoft.com/office/drawing/2014/main" id="{E7CD97DB-81DA-4BA2-BDE2-90E84CA1E00A}"/>
              </a:ext>
            </a:extLst>
          </p:cNvPr>
          <p:cNvSpPr>
            <a:spLocks noGrp="1"/>
          </p:cNvSpPr>
          <p:nvPr>
            <p:ph type="body" sz="quarter" idx="12"/>
          </p:nvPr>
        </p:nvSpPr>
        <p:spPr>
          <a:xfrm>
            <a:off x="1095946" y="2074525"/>
            <a:ext cx="5424244" cy="540000"/>
          </a:xfrm>
        </p:spPr>
        <p:txBody>
          <a:bodyPr>
            <a:normAutofit fontScale="77500" lnSpcReduction="20000"/>
          </a:bodyPr>
          <a:lstStyle/>
          <a:p>
            <a:r>
              <a:rPr lang="en-US" dirty="0"/>
              <a:t>www.privatefloodcoverage.com</a:t>
            </a:r>
          </a:p>
        </p:txBody>
      </p:sp>
      <p:sp>
        <p:nvSpPr>
          <p:cNvPr id="6" name="Text Placeholder 5">
            <a:extLst>
              <a:ext uri="{FF2B5EF4-FFF2-40B4-BE49-F238E27FC236}">
                <a16:creationId xmlns:a16="http://schemas.microsoft.com/office/drawing/2014/main" id="{496C8CB0-B7A8-4834-A90A-BE260DE8E8F9}"/>
              </a:ext>
            </a:extLst>
          </p:cNvPr>
          <p:cNvSpPr>
            <a:spLocks noGrp="1"/>
          </p:cNvSpPr>
          <p:nvPr>
            <p:ph type="body" sz="quarter" idx="13"/>
          </p:nvPr>
        </p:nvSpPr>
        <p:spPr>
          <a:xfrm>
            <a:off x="1001877" y="3837852"/>
            <a:ext cx="5424243" cy="540000"/>
          </a:xfrm>
        </p:spPr>
        <p:txBody>
          <a:bodyPr>
            <a:normAutofit/>
          </a:bodyPr>
          <a:lstStyle/>
          <a:p>
            <a:r>
              <a:rPr lang="en-US" sz="3100" dirty="0"/>
              <a:t>Migrate Account</a:t>
            </a:r>
          </a:p>
        </p:txBody>
      </p:sp>
      <p:sp>
        <p:nvSpPr>
          <p:cNvPr id="8" name="Text Placeholder 7">
            <a:extLst>
              <a:ext uri="{FF2B5EF4-FFF2-40B4-BE49-F238E27FC236}">
                <a16:creationId xmlns:a16="http://schemas.microsoft.com/office/drawing/2014/main" id="{CB2DFDFC-8F73-4379-B453-9BE2ABA0E755}"/>
              </a:ext>
            </a:extLst>
          </p:cNvPr>
          <p:cNvSpPr>
            <a:spLocks noGrp="1"/>
          </p:cNvSpPr>
          <p:nvPr>
            <p:ph type="body" sz="quarter" idx="15"/>
          </p:nvPr>
        </p:nvSpPr>
        <p:spPr/>
        <p:txBody>
          <a:bodyPr>
            <a:noAutofit/>
          </a:bodyPr>
          <a:lstStyle/>
          <a:p>
            <a:r>
              <a:rPr lang="en-US" sz="2000" i="1" dirty="0"/>
              <a:t>You can use the current Online Rater and the new Flood </a:t>
            </a:r>
            <a:r>
              <a:rPr lang="en-US" sz="2000" i="1" dirty="0" err="1"/>
              <a:t>WebRater</a:t>
            </a:r>
            <a:r>
              <a:rPr lang="en-US" sz="2000" i="1" dirty="0"/>
              <a:t> at the same time. You can get familiar with and transition your team and agents over to the new </a:t>
            </a:r>
            <a:r>
              <a:rPr lang="en-US" sz="2000" i="1" dirty="0" err="1"/>
              <a:t>WebRater</a:t>
            </a:r>
            <a:r>
              <a:rPr lang="en-US" sz="2000" i="1" dirty="0"/>
              <a:t> when </a:t>
            </a:r>
            <a:r>
              <a:rPr lang="en-US" sz="2000" i="1" u="sng" dirty="0"/>
              <a:t>you</a:t>
            </a:r>
            <a:r>
              <a:rPr lang="en-US" sz="2000" i="1" dirty="0"/>
              <a:t> are ready.</a:t>
            </a:r>
          </a:p>
        </p:txBody>
      </p:sp>
      <p:sp>
        <p:nvSpPr>
          <p:cNvPr id="9" name="Text Placeholder 8">
            <a:extLst>
              <a:ext uri="{FF2B5EF4-FFF2-40B4-BE49-F238E27FC236}">
                <a16:creationId xmlns:a16="http://schemas.microsoft.com/office/drawing/2014/main" id="{6D80BC2D-A8B9-49F5-BF4C-35F886583117}"/>
              </a:ext>
            </a:extLst>
          </p:cNvPr>
          <p:cNvSpPr>
            <a:spLocks noGrp="1"/>
          </p:cNvSpPr>
          <p:nvPr>
            <p:ph type="body" sz="quarter" idx="16"/>
          </p:nvPr>
        </p:nvSpPr>
        <p:spPr>
          <a:xfrm>
            <a:off x="1001878" y="2614525"/>
            <a:ext cx="4855822" cy="863600"/>
          </a:xfrm>
        </p:spPr>
        <p:txBody>
          <a:bodyPr/>
          <a:lstStyle/>
          <a:p>
            <a:r>
              <a:rPr lang="en-US" sz="1800" b="0" dirty="0"/>
              <a:t>Log into your DUAL Wholesale Portal. As a reminder, your username is your email address. If you forget your password, you can reset it by clicking Forgot Password on the login screen.</a:t>
            </a:r>
          </a:p>
        </p:txBody>
      </p:sp>
      <p:sp>
        <p:nvSpPr>
          <p:cNvPr id="11" name="Text Placeholder 10">
            <a:extLst>
              <a:ext uri="{FF2B5EF4-FFF2-40B4-BE49-F238E27FC236}">
                <a16:creationId xmlns:a16="http://schemas.microsoft.com/office/drawing/2014/main" id="{B6D723AE-D196-4FCE-9541-6409EDA15E85}"/>
              </a:ext>
            </a:extLst>
          </p:cNvPr>
          <p:cNvSpPr>
            <a:spLocks noGrp="1"/>
          </p:cNvSpPr>
          <p:nvPr>
            <p:ph type="body" sz="quarter" idx="30"/>
          </p:nvPr>
        </p:nvSpPr>
        <p:spPr>
          <a:xfrm>
            <a:off x="1001878" y="4425853"/>
            <a:ext cx="4855822" cy="863600"/>
          </a:xfrm>
        </p:spPr>
        <p:txBody>
          <a:bodyPr/>
          <a:lstStyle/>
          <a:p>
            <a:r>
              <a:rPr lang="en-US" sz="1800" b="0" dirty="0"/>
              <a:t>Follow the steps at the bottom of the </a:t>
            </a:r>
            <a:r>
              <a:rPr lang="en-US" sz="1800" dirty="0"/>
              <a:t>Manage</a:t>
            </a:r>
            <a:r>
              <a:rPr lang="en-US" sz="1800" b="0" dirty="0"/>
              <a:t> screen to migrate your Wholesale Portal account to the new Flood </a:t>
            </a:r>
            <a:r>
              <a:rPr lang="en-US" sz="1800" b="0" dirty="0" err="1"/>
              <a:t>WebRater</a:t>
            </a:r>
            <a:r>
              <a:rPr lang="en-US" sz="1800" b="0" dirty="0"/>
              <a:t>.</a:t>
            </a:r>
          </a:p>
        </p:txBody>
      </p:sp>
      <p:pic>
        <p:nvPicPr>
          <p:cNvPr id="35" name="Picture 34" descr="A body of water&#10;&#10;Description automatically generated">
            <a:extLst>
              <a:ext uri="{FF2B5EF4-FFF2-40B4-BE49-F238E27FC236}">
                <a16:creationId xmlns:a16="http://schemas.microsoft.com/office/drawing/2014/main" id="{80AF9495-8828-4DC7-987E-75C46812EF83}"/>
              </a:ext>
            </a:extLst>
          </p:cNvPr>
          <p:cNvPicPr>
            <a:picLocks noChangeAspect="1"/>
          </p:cNvPicPr>
          <p:nvPr/>
        </p:nvPicPr>
        <p:blipFill rotWithShape="1">
          <a:blip r:embed="rId2">
            <a:extLst>
              <a:ext uri="{28A0092B-C50C-407E-A947-70E740481C1C}">
                <a14:useLocalDpi xmlns:a14="http://schemas.microsoft.com/office/drawing/2010/main" val="0"/>
              </a:ext>
            </a:extLst>
          </a:blip>
          <a:srcRect r="38768"/>
          <a:stretch/>
        </p:blipFill>
        <p:spPr>
          <a:xfrm>
            <a:off x="7182679" y="0"/>
            <a:ext cx="5009322" cy="6858000"/>
          </a:xfrm>
          <a:prstGeom prst="rect">
            <a:avLst/>
          </a:prstGeom>
        </p:spPr>
      </p:pic>
    </p:spTree>
    <p:extLst>
      <p:ext uri="{BB962C8B-B14F-4D97-AF65-F5344CB8AC3E}">
        <p14:creationId xmlns:p14="http://schemas.microsoft.com/office/powerpoint/2010/main" val="375311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4C58A2F-DC3C-41E7-A1E8-92A8B321964B}"/>
              </a:ext>
            </a:extLst>
          </p:cNvPr>
          <p:cNvSpPr>
            <a:spLocks noGrp="1"/>
          </p:cNvSpPr>
          <p:nvPr>
            <p:ph type="pic" sz="quarter" idx="12"/>
          </p:nvPr>
        </p:nvSpPr>
        <p:spPr/>
      </p:sp>
      <p:sp>
        <p:nvSpPr>
          <p:cNvPr id="3" name="Text Placeholder 2">
            <a:extLst>
              <a:ext uri="{FF2B5EF4-FFF2-40B4-BE49-F238E27FC236}">
                <a16:creationId xmlns:a16="http://schemas.microsoft.com/office/drawing/2014/main" id="{83265DBA-D35D-4545-AC2E-97A97C97F68C}"/>
              </a:ext>
            </a:extLst>
          </p:cNvPr>
          <p:cNvSpPr>
            <a:spLocks noGrp="1"/>
          </p:cNvSpPr>
          <p:nvPr>
            <p:ph type="body" sz="quarter" idx="11"/>
          </p:nvPr>
        </p:nvSpPr>
        <p:spPr/>
        <p:txBody>
          <a:bodyPr>
            <a:noAutofit/>
          </a:bodyPr>
          <a:lstStyle/>
          <a:p>
            <a:r>
              <a:rPr lang="en-US" sz="1800" dirty="0"/>
              <a:t>It is undoubtedly an exciting and turbulent time in the flood insurance market. At DUAL, we are committed to providing our partners with the best service and information throughout the market changes. The new enhancements to the online rating platform will allow us to provide our brokers easier and more comprehensive access to flood insurance options than ever before.</a:t>
            </a:r>
            <a:br>
              <a:rPr lang="en-US" sz="1800" dirty="0"/>
            </a:br>
            <a:r>
              <a:rPr lang="en-US" sz="1800" dirty="0"/>
              <a:t>– Patrick Small, President of DUAL Specialty Flood</a:t>
            </a:r>
          </a:p>
        </p:txBody>
      </p:sp>
      <p:sp>
        <p:nvSpPr>
          <p:cNvPr id="4" name="Title 3">
            <a:extLst>
              <a:ext uri="{FF2B5EF4-FFF2-40B4-BE49-F238E27FC236}">
                <a16:creationId xmlns:a16="http://schemas.microsoft.com/office/drawing/2014/main" id="{383907D3-3350-45CC-9A95-26196B3CCD94}"/>
              </a:ext>
            </a:extLst>
          </p:cNvPr>
          <p:cNvSpPr>
            <a:spLocks noGrp="1"/>
          </p:cNvSpPr>
          <p:nvPr>
            <p:ph type="title"/>
          </p:nvPr>
        </p:nvSpPr>
        <p:spPr/>
        <p:txBody>
          <a:bodyPr/>
          <a:lstStyle/>
          <a:p>
            <a:r>
              <a:rPr lang="en-US" dirty="0"/>
              <a:t>DEMO</a:t>
            </a:r>
          </a:p>
        </p:txBody>
      </p:sp>
      <p:sp>
        <p:nvSpPr>
          <p:cNvPr id="5" name="Slide Number Placeholder 4">
            <a:extLst>
              <a:ext uri="{FF2B5EF4-FFF2-40B4-BE49-F238E27FC236}">
                <a16:creationId xmlns:a16="http://schemas.microsoft.com/office/drawing/2014/main" id="{CC7ED21A-BAFA-40D5-94EE-6600A4E74CAE}"/>
              </a:ext>
            </a:extLst>
          </p:cNvPr>
          <p:cNvSpPr>
            <a:spLocks noGrp="1"/>
          </p:cNvSpPr>
          <p:nvPr>
            <p:ph type="sldNum" sz="quarter" idx="15"/>
          </p:nvPr>
        </p:nvSpPr>
        <p:spPr/>
        <p:txBody>
          <a:bodyPr/>
          <a:lstStyle/>
          <a:p>
            <a:fld id="{65B1A7E8-4DD2-4067-A6EB-B23BAB659964}" type="slidenum">
              <a:rPr lang="en-GB" smtClean="0"/>
              <a:pPr/>
              <a:t>8</a:t>
            </a:fld>
            <a:endParaRPr lang="en-GB"/>
          </a:p>
        </p:txBody>
      </p:sp>
      <p:pic>
        <p:nvPicPr>
          <p:cNvPr id="7" name="Picture 6">
            <a:extLst>
              <a:ext uri="{FF2B5EF4-FFF2-40B4-BE49-F238E27FC236}">
                <a16:creationId xmlns:a16="http://schemas.microsoft.com/office/drawing/2014/main" id="{F40BE8CF-1D39-40C7-A465-4E0E39A21D32}"/>
              </a:ext>
            </a:extLst>
          </p:cNvPr>
          <p:cNvPicPr>
            <a:picLocks noChangeAspect="1"/>
          </p:cNvPicPr>
          <p:nvPr/>
        </p:nvPicPr>
        <p:blipFill>
          <a:blip r:embed="rId2"/>
          <a:stretch>
            <a:fillRect/>
          </a:stretch>
        </p:blipFill>
        <p:spPr>
          <a:xfrm>
            <a:off x="1" y="1772238"/>
            <a:ext cx="6532626" cy="5085761"/>
          </a:xfrm>
          <a:prstGeom prst="rect">
            <a:avLst/>
          </a:prstGeom>
        </p:spPr>
      </p:pic>
    </p:spTree>
    <p:extLst>
      <p:ext uri="{BB962C8B-B14F-4D97-AF65-F5344CB8AC3E}">
        <p14:creationId xmlns:p14="http://schemas.microsoft.com/office/powerpoint/2010/main" val="43952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a:extLst>
              <a:ext uri="{FF2B5EF4-FFF2-40B4-BE49-F238E27FC236}">
                <a16:creationId xmlns:a16="http://schemas.microsoft.com/office/drawing/2014/main" id="{10AAF261-1514-4835-8B24-7DF1ED7BF34B}"/>
              </a:ext>
            </a:extLst>
          </p:cNvPr>
          <p:cNvSpPr>
            <a:spLocks noGrp="1"/>
          </p:cNvSpPr>
          <p:nvPr>
            <p:ph type="title"/>
          </p:nvPr>
        </p:nvSpPr>
        <p:spPr/>
        <p:txBody>
          <a:bodyPr/>
          <a:lstStyle/>
          <a:p>
            <a:r>
              <a:rPr lang="en-US" dirty="0"/>
              <a:t>Contact Our Team</a:t>
            </a:r>
          </a:p>
        </p:txBody>
      </p:sp>
      <p:sp>
        <p:nvSpPr>
          <p:cNvPr id="101" name="Text Placeholder 100">
            <a:extLst>
              <a:ext uri="{FF2B5EF4-FFF2-40B4-BE49-F238E27FC236}">
                <a16:creationId xmlns:a16="http://schemas.microsoft.com/office/drawing/2014/main" id="{0FE9E53C-6F3B-46C8-9A59-C6067AFE3553}"/>
              </a:ext>
            </a:extLst>
          </p:cNvPr>
          <p:cNvSpPr>
            <a:spLocks noGrp="1"/>
          </p:cNvSpPr>
          <p:nvPr>
            <p:ph type="body" sz="quarter" idx="13"/>
          </p:nvPr>
        </p:nvSpPr>
        <p:spPr/>
        <p:txBody>
          <a:bodyPr/>
          <a:lstStyle/>
          <a:p>
            <a:endParaRPr lang="en-US" dirty="0"/>
          </a:p>
        </p:txBody>
      </p:sp>
      <p:sp>
        <p:nvSpPr>
          <p:cNvPr id="102" name="Text Placeholder 101">
            <a:extLst>
              <a:ext uri="{FF2B5EF4-FFF2-40B4-BE49-F238E27FC236}">
                <a16:creationId xmlns:a16="http://schemas.microsoft.com/office/drawing/2014/main" id="{52D77A4B-71FC-4377-A635-C92E7EE462AC}"/>
              </a:ext>
            </a:extLst>
          </p:cNvPr>
          <p:cNvSpPr>
            <a:spLocks noGrp="1"/>
          </p:cNvSpPr>
          <p:nvPr>
            <p:ph type="body" sz="quarter" idx="14"/>
          </p:nvPr>
        </p:nvSpPr>
        <p:spPr/>
        <p:txBody>
          <a:bodyPr/>
          <a:lstStyle/>
          <a:p>
            <a:r>
              <a:rPr lang="en-US" sz="1600" dirty="0"/>
              <a:t>973.631.7575 X 161</a:t>
            </a:r>
          </a:p>
          <a:p>
            <a:r>
              <a:rPr lang="en-US" sz="1600" dirty="0" err="1"/>
              <a:t>tbecker</a:t>
            </a:r>
            <a:r>
              <a:rPr lang="en-US" sz="1600" dirty="0"/>
              <a:t>@</a:t>
            </a:r>
            <a:br>
              <a:rPr lang="en-US" sz="1600" dirty="0"/>
            </a:br>
            <a:r>
              <a:rPr lang="en-US" sz="1600" dirty="0"/>
              <a:t>dualcommercial.com</a:t>
            </a:r>
          </a:p>
        </p:txBody>
      </p:sp>
      <p:sp>
        <p:nvSpPr>
          <p:cNvPr id="103" name="Text Placeholder 102">
            <a:extLst>
              <a:ext uri="{FF2B5EF4-FFF2-40B4-BE49-F238E27FC236}">
                <a16:creationId xmlns:a16="http://schemas.microsoft.com/office/drawing/2014/main" id="{7013686B-47B5-4BCE-8B34-0E766CB00ECB}"/>
              </a:ext>
            </a:extLst>
          </p:cNvPr>
          <p:cNvSpPr>
            <a:spLocks noGrp="1"/>
          </p:cNvSpPr>
          <p:nvPr>
            <p:ph type="body" sz="quarter" idx="15"/>
          </p:nvPr>
        </p:nvSpPr>
        <p:spPr/>
        <p:txBody>
          <a:bodyPr/>
          <a:lstStyle/>
          <a:p>
            <a:r>
              <a:rPr lang="en-US" sz="1600" dirty="0"/>
              <a:t>973.631.7575 X 160</a:t>
            </a:r>
          </a:p>
          <a:p>
            <a:r>
              <a:rPr lang="en-US" sz="1600" dirty="0" err="1"/>
              <a:t>psmall</a:t>
            </a:r>
            <a:r>
              <a:rPr lang="en-US" sz="1600" dirty="0"/>
              <a:t>@</a:t>
            </a:r>
            <a:br>
              <a:rPr lang="en-US" sz="1600" dirty="0"/>
            </a:br>
            <a:r>
              <a:rPr lang="en-US" sz="1600" dirty="0"/>
              <a:t>dualcommercial.com</a:t>
            </a:r>
          </a:p>
        </p:txBody>
      </p:sp>
      <p:sp>
        <p:nvSpPr>
          <p:cNvPr id="104" name="Text Placeholder 103">
            <a:extLst>
              <a:ext uri="{FF2B5EF4-FFF2-40B4-BE49-F238E27FC236}">
                <a16:creationId xmlns:a16="http://schemas.microsoft.com/office/drawing/2014/main" id="{66A94CA7-230B-4A7F-9042-AA5A23E85264}"/>
              </a:ext>
            </a:extLst>
          </p:cNvPr>
          <p:cNvSpPr>
            <a:spLocks noGrp="1"/>
          </p:cNvSpPr>
          <p:nvPr>
            <p:ph type="body" sz="quarter" idx="16"/>
          </p:nvPr>
        </p:nvSpPr>
        <p:spPr/>
        <p:txBody>
          <a:bodyPr/>
          <a:lstStyle/>
          <a:p>
            <a:r>
              <a:rPr lang="en-US" sz="1600" dirty="0"/>
              <a:t>973.631.7575 X 162</a:t>
            </a:r>
          </a:p>
          <a:p>
            <a:r>
              <a:rPr lang="en-US" sz="1600" dirty="0" err="1"/>
              <a:t>tlawson</a:t>
            </a:r>
            <a:r>
              <a:rPr lang="en-US" sz="1600" dirty="0"/>
              <a:t>@</a:t>
            </a:r>
            <a:br>
              <a:rPr lang="en-US" sz="1600" dirty="0"/>
            </a:br>
            <a:r>
              <a:rPr lang="en-US" sz="1600" dirty="0"/>
              <a:t>dualcommercial.com</a:t>
            </a:r>
          </a:p>
        </p:txBody>
      </p:sp>
      <p:sp>
        <p:nvSpPr>
          <p:cNvPr id="105" name="Text Placeholder 104">
            <a:extLst>
              <a:ext uri="{FF2B5EF4-FFF2-40B4-BE49-F238E27FC236}">
                <a16:creationId xmlns:a16="http://schemas.microsoft.com/office/drawing/2014/main" id="{FCF399AC-61D5-4F16-82F4-08E0EC101E55}"/>
              </a:ext>
            </a:extLst>
          </p:cNvPr>
          <p:cNvSpPr>
            <a:spLocks noGrp="1"/>
          </p:cNvSpPr>
          <p:nvPr>
            <p:ph type="body" sz="quarter" idx="17"/>
          </p:nvPr>
        </p:nvSpPr>
        <p:spPr/>
        <p:txBody>
          <a:bodyPr/>
          <a:lstStyle/>
          <a:p>
            <a:r>
              <a:rPr lang="en-US" sz="1600" dirty="0"/>
              <a:t>973.631.7575 X  608</a:t>
            </a:r>
          </a:p>
          <a:p>
            <a:r>
              <a:rPr lang="en-US" sz="1600" dirty="0" err="1"/>
              <a:t>mculbert</a:t>
            </a:r>
            <a:r>
              <a:rPr lang="en-US" sz="1600" dirty="0"/>
              <a:t>@</a:t>
            </a:r>
            <a:br>
              <a:rPr lang="en-US" sz="1600" dirty="0"/>
            </a:br>
            <a:r>
              <a:rPr lang="en-US" sz="1600" dirty="0"/>
              <a:t>dualcommercial.com</a:t>
            </a:r>
          </a:p>
        </p:txBody>
      </p:sp>
      <p:sp>
        <p:nvSpPr>
          <p:cNvPr id="106" name="Text Placeholder 105">
            <a:extLst>
              <a:ext uri="{FF2B5EF4-FFF2-40B4-BE49-F238E27FC236}">
                <a16:creationId xmlns:a16="http://schemas.microsoft.com/office/drawing/2014/main" id="{5F741E2F-0E5F-468A-8726-250395C70BAF}"/>
              </a:ext>
            </a:extLst>
          </p:cNvPr>
          <p:cNvSpPr>
            <a:spLocks noGrp="1"/>
          </p:cNvSpPr>
          <p:nvPr>
            <p:ph type="body" sz="quarter" idx="18"/>
          </p:nvPr>
        </p:nvSpPr>
        <p:spPr/>
        <p:txBody>
          <a:bodyPr/>
          <a:lstStyle/>
          <a:p>
            <a:r>
              <a:rPr lang="en-US" dirty="0"/>
              <a:t>Thomas Becker</a:t>
            </a:r>
          </a:p>
          <a:p>
            <a:r>
              <a:rPr lang="en-US" b="0" dirty="0"/>
              <a:t>Director of Business Development</a:t>
            </a:r>
          </a:p>
        </p:txBody>
      </p:sp>
      <p:sp>
        <p:nvSpPr>
          <p:cNvPr id="107" name="Text Placeholder 106">
            <a:extLst>
              <a:ext uri="{FF2B5EF4-FFF2-40B4-BE49-F238E27FC236}">
                <a16:creationId xmlns:a16="http://schemas.microsoft.com/office/drawing/2014/main" id="{391CC93F-8D2B-4CBE-AF41-BC197ADF4431}"/>
              </a:ext>
            </a:extLst>
          </p:cNvPr>
          <p:cNvSpPr>
            <a:spLocks noGrp="1"/>
          </p:cNvSpPr>
          <p:nvPr>
            <p:ph type="body" sz="quarter" idx="19"/>
          </p:nvPr>
        </p:nvSpPr>
        <p:spPr/>
        <p:txBody>
          <a:bodyPr/>
          <a:lstStyle/>
          <a:p>
            <a:r>
              <a:rPr lang="en-US" dirty="0"/>
              <a:t>Patrick</a:t>
            </a:r>
            <a:br>
              <a:rPr lang="en-US" dirty="0"/>
            </a:br>
            <a:r>
              <a:rPr lang="en-US" dirty="0"/>
              <a:t>Small</a:t>
            </a:r>
          </a:p>
          <a:p>
            <a:r>
              <a:rPr lang="en-US" b="0" dirty="0"/>
              <a:t>President of DUAL Specialty Flood</a:t>
            </a:r>
          </a:p>
        </p:txBody>
      </p:sp>
      <p:sp>
        <p:nvSpPr>
          <p:cNvPr id="108" name="Text Placeholder 107">
            <a:extLst>
              <a:ext uri="{FF2B5EF4-FFF2-40B4-BE49-F238E27FC236}">
                <a16:creationId xmlns:a16="http://schemas.microsoft.com/office/drawing/2014/main" id="{A2492F5E-F6B1-42CA-9E45-1BC6D387B876}"/>
              </a:ext>
            </a:extLst>
          </p:cNvPr>
          <p:cNvSpPr>
            <a:spLocks noGrp="1"/>
          </p:cNvSpPr>
          <p:nvPr>
            <p:ph type="body" sz="quarter" idx="20"/>
          </p:nvPr>
        </p:nvSpPr>
        <p:spPr/>
        <p:txBody>
          <a:bodyPr/>
          <a:lstStyle/>
          <a:p>
            <a:r>
              <a:rPr lang="en-US" dirty="0"/>
              <a:t>Teri</a:t>
            </a:r>
            <a:br>
              <a:rPr lang="en-US" dirty="0"/>
            </a:br>
            <a:r>
              <a:rPr lang="en-US" dirty="0"/>
              <a:t>Lawson</a:t>
            </a:r>
          </a:p>
          <a:p>
            <a:r>
              <a:rPr lang="en-US" b="0" dirty="0"/>
              <a:t>Director of Underwriting</a:t>
            </a:r>
            <a:br>
              <a:rPr lang="en-US" b="0" dirty="0"/>
            </a:br>
            <a:endParaRPr lang="en-US" b="0" dirty="0"/>
          </a:p>
        </p:txBody>
      </p:sp>
      <p:sp>
        <p:nvSpPr>
          <p:cNvPr id="109" name="Text Placeholder 108">
            <a:extLst>
              <a:ext uri="{FF2B5EF4-FFF2-40B4-BE49-F238E27FC236}">
                <a16:creationId xmlns:a16="http://schemas.microsoft.com/office/drawing/2014/main" id="{6119787B-A904-401B-BDAF-B9A02588206D}"/>
              </a:ext>
            </a:extLst>
          </p:cNvPr>
          <p:cNvSpPr>
            <a:spLocks noGrp="1"/>
          </p:cNvSpPr>
          <p:nvPr>
            <p:ph type="body" sz="quarter" idx="21"/>
          </p:nvPr>
        </p:nvSpPr>
        <p:spPr/>
        <p:txBody>
          <a:bodyPr/>
          <a:lstStyle/>
          <a:p>
            <a:r>
              <a:rPr lang="en-US" dirty="0"/>
              <a:t>Michael Culbert</a:t>
            </a:r>
          </a:p>
          <a:p>
            <a:r>
              <a:rPr lang="en-US" b="0" dirty="0"/>
              <a:t>AVP Underwriting</a:t>
            </a:r>
            <a:br>
              <a:rPr lang="en-US" b="0" dirty="0"/>
            </a:br>
            <a:endParaRPr lang="en-US" b="0" dirty="0"/>
          </a:p>
        </p:txBody>
      </p:sp>
    </p:spTree>
    <p:extLst>
      <p:ext uri="{BB962C8B-B14F-4D97-AF65-F5344CB8AC3E}">
        <p14:creationId xmlns:p14="http://schemas.microsoft.com/office/powerpoint/2010/main" val="2443254479"/>
      </p:ext>
    </p:extLst>
  </p:cSld>
  <p:clrMapOvr>
    <a:masterClrMapping/>
  </p:clrMapOvr>
</p:sld>
</file>

<file path=ppt/theme/theme1.xml><?xml version="1.0" encoding="utf-8"?>
<a:theme xmlns:a="http://schemas.openxmlformats.org/drawingml/2006/main" name="Title slides">
  <a:themeElements>
    <a:clrScheme name="Hyperion - Dual">
      <a:dk1>
        <a:srgbClr val="000000"/>
      </a:dk1>
      <a:lt1>
        <a:sysClr val="window" lastClr="FFFFFF"/>
      </a:lt1>
      <a:dk2>
        <a:srgbClr val="57C1EC"/>
      </a:dk2>
      <a:lt2>
        <a:srgbClr val="006CAF"/>
      </a:lt2>
      <a:accent1>
        <a:srgbClr val="006CAF"/>
      </a:accent1>
      <a:accent2>
        <a:srgbClr val="752246"/>
      </a:accent2>
      <a:accent3>
        <a:srgbClr val="1F437E"/>
      </a:accent3>
      <a:accent4>
        <a:srgbClr val="A1BF24"/>
      </a:accent4>
      <a:accent5>
        <a:srgbClr val="229A3C"/>
      </a:accent5>
      <a:accent6>
        <a:srgbClr val="E76126"/>
      </a:accent6>
      <a:hlink>
        <a:srgbClr val="006CAF"/>
      </a:hlink>
      <a:folHlink>
        <a:srgbClr val="A1BF2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6CA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content">
  <a:themeElements>
    <a:clrScheme name="Hyperion - Dual">
      <a:dk1>
        <a:srgbClr val="000000"/>
      </a:dk1>
      <a:lt1>
        <a:sysClr val="window" lastClr="FFFFFF"/>
      </a:lt1>
      <a:dk2>
        <a:srgbClr val="57C1EC"/>
      </a:dk2>
      <a:lt2>
        <a:srgbClr val="006CAF"/>
      </a:lt2>
      <a:accent1>
        <a:srgbClr val="006CAF"/>
      </a:accent1>
      <a:accent2>
        <a:srgbClr val="752246"/>
      </a:accent2>
      <a:accent3>
        <a:srgbClr val="1F437E"/>
      </a:accent3>
      <a:accent4>
        <a:srgbClr val="A1BF24"/>
      </a:accent4>
      <a:accent5>
        <a:srgbClr val="229A3C"/>
      </a:accent5>
      <a:accent6>
        <a:srgbClr val="E76126"/>
      </a:accent6>
      <a:hlink>
        <a:srgbClr val="006CAF"/>
      </a:hlink>
      <a:folHlink>
        <a:srgbClr val="A1BF2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6CA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iglights">
  <a:themeElements>
    <a:clrScheme name="Hyperion - Dual">
      <a:dk1>
        <a:srgbClr val="000000"/>
      </a:dk1>
      <a:lt1>
        <a:sysClr val="window" lastClr="FFFFFF"/>
      </a:lt1>
      <a:dk2>
        <a:srgbClr val="57C1EC"/>
      </a:dk2>
      <a:lt2>
        <a:srgbClr val="006CAF"/>
      </a:lt2>
      <a:accent1>
        <a:srgbClr val="006CAF"/>
      </a:accent1>
      <a:accent2>
        <a:srgbClr val="752246"/>
      </a:accent2>
      <a:accent3>
        <a:srgbClr val="1F437E"/>
      </a:accent3>
      <a:accent4>
        <a:srgbClr val="A1BF24"/>
      </a:accent4>
      <a:accent5>
        <a:srgbClr val="229A3C"/>
      </a:accent5>
      <a:accent6>
        <a:srgbClr val="E76126"/>
      </a:accent6>
      <a:hlink>
        <a:srgbClr val="006CAF"/>
      </a:hlink>
      <a:folHlink>
        <a:srgbClr val="A1BF2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6CA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686</Words>
  <Application>Microsoft Office PowerPoint</Application>
  <PresentationFormat>Widescreen</PresentationFormat>
  <Paragraphs>94</Paragraphs>
  <Slides>9</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Fira Sans</vt:lpstr>
      <vt:lpstr>Fira Sans ExtraBold</vt:lpstr>
      <vt:lpstr>Fira Sans Light</vt:lpstr>
      <vt:lpstr>Wingdings</vt:lpstr>
      <vt:lpstr>Title slides</vt:lpstr>
      <vt:lpstr>Main content</vt:lpstr>
      <vt:lpstr>Higlights</vt:lpstr>
      <vt:lpstr>DUAL North America   Private &amp; Excess Flood WebRater</vt:lpstr>
      <vt:lpstr>Corporate Overview: DUAL North America</vt:lpstr>
      <vt:lpstr>Specialized Programs &amp; Entities</vt:lpstr>
      <vt:lpstr>Fewer Keystrokes and Higher Hit Ratios</vt:lpstr>
      <vt:lpstr>Features</vt:lpstr>
      <vt:lpstr>Advantages of Private Flood</vt:lpstr>
      <vt:lpstr>Get Setup on the New System</vt:lpstr>
      <vt:lpstr>DEMO</vt:lpstr>
      <vt:lpstr>Contact Our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Primary Flood Insurance</dc:title>
  <dc:creator>Megan Prangley</dc:creator>
  <cp:lastModifiedBy>Thomas Becker</cp:lastModifiedBy>
  <cp:revision>23</cp:revision>
  <dcterms:created xsi:type="dcterms:W3CDTF">2020-02-25T14:55:18Z</dcterms:created>
  <dcterms:modified xsi:type="dcterms:W3CDTF">2021-07-28T21:01:11Z</dcterms:modified>
</cp:coreProperties>
</file>