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67" r:id="rId4"/>
    <p:sldId id="258" r:id="rId5"/>
    <p:sldId id="260" r:id="rId6"/>
    <p:sldId id="261" r:id="rId7"/>
    <p:sldId id="264" r:id="rId8"/>
    <p:sldId id="266" r:id="rId9"/>
    <p:sldId id="269" r:id="rId10"/>
    <p:sldId id="262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89C01-5EC0-485F-B353-0F2FEFE503F2}" v="1" dt="2025-08-28T13:56:10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51" autoAdjust="0"/>
  </p:normalViewPr>
  <p:slideViewPr>
    <p:cSldViewPr snapToGrid="0">
      <p:cViewPr>
        <p:scale>
          <a:sx n="280" d="100"/>
          <a:sy n="280" d="100"/>
        </p:scale>
        <p:origin x="-11622" y="-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Skonicki" userId="f5bc0292-13bb-402c-b9f0-337ac8330eb8" providerId="ADAL" clId="{1876002C-CBD4-493B-A881-9A68C1CB25AE}"/>
    <pc:docChg chg="undo custSel delSld modSld">
      <pc:chgData name="Amber Skonicki" userId="f5bc0292-13bb-402c-b9f0-337ac8330eb8" providerId="ADAL" clId="{1876002C-CBD4-493B-A881-9A68C1CB25AE}" dt="2025-07-15T14:26:12.750" v="4" actId="20577"/>
      <pc:docMkLst>
        <pc:docMk/>
      </pc:docMkLst>
      <pc:sldChg chg="modNotesTx">
        <pc:chgData name="Amber Skonicki" userId="f5bc0292-13bb-402c-b9f0-337ac8330eb8" providerId="ADAL" clId="{1876002C-CBD4-493B-A881-9A68C1CB25AE}" dt="2025-07-15T14:26:12.750" v="4" actId="20577"/>
        <pc:sldMkLst>
          <pc:docMk/>
          <pc:sldMk cId="469641953" sldId="258"/>
        </pc:sldMkLst>
      </pc:sldChg>
      <pc:sldChg chg="del">
        <pc:chgData name="Amber Skonicki" userId="f5bc0292-13bb-402c-b9f0-337ac8330eb8" providerId="ADAL" clId="{1876002C-CBD4-493B-A881-9A68C1CB25AE}" dt="2025-07-15T14:09:52.664" v="3" actId="2696"/>
        <pc:sldMkLst>
          <pc:docMk/>
          <pc:sldMk cId="2280088918" sldId="265"/>
        </pc:sldMkLst>
      </pc:sldChg>
      <pc:sldChg chg="modSp mod">
        <pc:chgData name="Amber Skonicki" userId="f5bc0292-13bb-402c-b9f0-337ac8330eb8" providerId="ADAL" clId="{1876002C-CBD4-493B-A881-9A68C1CB25AE}" dt="2025-07-15T14:09:25.489" v="2"/>
        <pc:sldMkLst>
          <pc:docMk/>
          <pc:sldMk cId="2612073695" sldId="267"/>
        </pc:sldMkLst>
      </pc:sldChg>
    </pc:docChg>
  </pc:docChgLst>
  <pc:docChgLst>
    <pc:chgData name="Amber Skonicki" userId="f5bc0292-13bb-402c-b9f0-337ac8330eb8" providerId="ADAL" clId="{8D78885D-04E6-43F0-9075-0D0259B49EF2}"/>
    <pc:docChg chg="custSel modSld sldOrd">
      <pc:chgData name="Amber Skonicki" userId="f5bc0292-13bb-402c-b9f0-337ac8330eb8" providerId="ADAL" clId="{8D78885D-04E6-43F0-9075-0D0259B49EF2}" dt="2025-07-30T20:48:10.793" v="212" actId="1440"/>
      <pc:docMkLst>
        <pc:docMk/>
      </pc:docMkLst>
      <pc:sldChg chg="modSp mod">
        <pc:chgData name="Amber Skonicki" userId="f5bc0292-13bb-402c-b9f0-337ac8330eb8" providerId="ADAL" clId="{8D78885D-04E6-43F0-9075-0D0259B49EF2}" dt="2025-07-30T20:48:10.793" v="212" actId="1440"/>
        <pc:sldMkLst>
          <pc:docMk/>
          <pc:sldMk cId="469641953" sldId="258"/>
        </pc:sldMkLst>
        <pc:picChg chg="mod">
          <ac:chgData name="Amber Skonicki" userId="f5bc0292-13bb-402c-b9f0-337ac8330eb8" providerId="ADAL" clId="{8D78885D-04E6-43F0-9075-0D0259B49EF2}" dt="2025-07-30T20:48:10.793" v="212" actId="1440"/>
          <ac:picMkLst>
            <pc:docMk/>
            <pc:sldMk cId="469641953" sldId="258"/>
            <ac:picMk id="7" creationId="{E1590F21-97A2-38C8-8FE6-50A975788CDA}"/>
          </ac:picMkLst>
        </pc:picChg>
      </pc:sldChg>
      <pc:sldChg chg="modSp">
        <pc:chgData name="Amber Skonicki" userId="f5bc0292-13bb-402c-b9f0-337ac8330eb8" providerId="ADAL" clId="{8D78885D-04E6-43F0-9075-0D0259B49EF2}" dt="2025-07-30T20:43:45.864" v="167"/>
        <pc:sldMkLst>
          <pc:docMk/>
          <pc:sldMk cId="471995740" sldId="264"/>
        </pc:sldMkLst>
        <pc:spChg chg="mod">
          <ac:chgData name="Amber Skonicki" userId="f5bc0292-13bb-402c-b9f0-337ac8330eb8" providerId="ADAL" clId="{8D78885D-04E6-43F0-9075-0D0259B49EF2}" dt="2025-07-30T20:43:45.864" v="167"/>
          <ac:spMkLst>
            <pc:docMk/>
            <pc:sldMk cId="471995740" sldId="264"/>
            <ac:spMk id="2" creationId="{01BD822E-04C8-08CC-A23E-2C5F14B5F70C}"/>
          </ac:spMkLst>
        </pc:spChg>
      </pc:sldChg>
      <pc:sldChg chg="modSp mod">
        <pc:chgData name="Amber Skonicki" userId="f5bc0292-13bb-402c-b9f0-337ac8330eb8" providerId="ADAL" clId="{8D78885D-04E6-43F0-9075-0D0259B49EF2}" dt="2025-07-30T20:47:35.881" v="211" actId="20577"/>
        <pc:sldMkLst>
          <pc:docMk/>
          <pc:sldMk cId="2612073695" sldId="267"/>
        </pc:sldMkLst>
        <pc:spChg chg="mod">
          <ac:chgData name="Amber Skonicki" userId="f5bc0292-13bb-402c-b9f0-337ac8330eb8" providerId="ADAL" clId="{8D78885D-04E6-43F0-9075-0D0259B49EF2}" dt="2025-07-30T20:47:35.881" v="211" actId="20577"/>
          <ac:spMkLst>
            <pc:docMk/>
            <pc:sldMk cId="2612073695" sldId="267"/>
            <ac:spMk id="3" creationId="{382AE769-A106-B673-47D6-436403995F56}"/>
          </ac:spMkLst>
        </pc:spChg>
      </pc:sldChg>
      <pc:sldChg chg="addSp delSp modSp mod ord">
        <pc:chgData name="Amber Skonicki" userId="f5bc0292-13bb-402c-b9f0-337ac8330eb8" providerId="ADAL" clId="{8D78885D-04E6-43F0-9075-0D0259B49EF2}" dt="2025-07-30T20:44:00.432" v="184" actId="20577"/>
        <pc:sldMkLst>
          <pc:docMk/>
          <pc:sldMk cId="2695683369" sldId="270"/>
        </pc:sldMkLst>
        <pc:spChg chg="mod">
          <ac:chgData name="Amber Skonicki" userId="f5bc0292-13bb-402c-b9f0-337ac8330eb8" providerId="ADAL" clId="{8D78885D-04E6-43F0-9075-0D0259B49EF2}" dt="2025-07-30T20:44:00.432" v="184" actId="20577"/>
          <ac:spMkLst>
            <pc:docMk/>
            <pc:sldMk cId="2695683369" sldId="270"/>
            <ac:spMk id="2" creationId="{AA61336B-4A22-48E9-354A-75F7477F4D22}"/>
          </ac:spMkLst>
        </pc:spChg>
        <pc:spChg chg="add mod">
          <ac:chgData name="Amber Skonicki" userId="f5bc0292-13bb-402c-b9f0-337ac8330eb8" providerId="ADAL" clId="{8D78885D-04E6-43F0-9075-0D0259B49EF2}" dt="2025-07-30T20:37:39.218" v="146" actId="1076"/>
          <ac:spMkLst>
            <pc:docMk/>
            <pc:sldMk cId="2695683369" sldId="270"/>
            <ac:spMk id="5" creationId="{E238A115-361E-912B-EC36-A3FD518E0D7E}"/>
          </ac:spMkLst>
        </pc:spChg>
      </pc:sldChg>
    </pc:docChg>
  </pc:docChgLst>
  <pc:docChgLst>
    <pc:chgData name="Amber Skonicki" userId="f5bc0292-13bb-402c-b9f0-337ac8330eb8" providerId="ADAL" clId="{22889C01-5EC0-485F-B353-0F2FEFE503F2}"/>
    <pc:docChg chg="custSel modSld">
      <pc:chgData name="Amber Skonicki" userId="f5bc0292-13bb-402c-b9f0-337ac8330eb8" providerId="ADAL" clId="{22889C01-5EC0-485F-B353-0F2FEFE503F2}" dt="2025-08-28T13:56:44.639" v="11" actId="1076"/>
      <pc:docMkLst>
        <pc:docMk/>
      </pc:docMkLst>
      <pc:sldChg chg="addSp modSp mod">
        <pc:chgData name="Amber Skonicki" userId="f5bc0292-13bb-402c-b9f0-337ac8330eb8" providerId="ADAL" clId="{22889C01-5EC0-485F-B353-0F2FEFE503F2}" dt="2025-08-28T13:56:44.639" v="11" actId="1076"/>
        <pc:sldMkLst>
          <pc:docMk/>
          <pc:sldMk cId="4665718" sldId="262"/>
        </pc:sldMkLst>
        <pc:picChg chg="add mod modCrop">
          <ac:chgData name="Amber Skonicki" userId="f5bc0292-13bb-402c-b9f0-337ac8330eb8" providerId="ADAL" clId="{22889C01-5EC0-485F-B353-0F2FEFE503F2}" dt="2025-08-28T13:56:44.639" v="11" actId="1076"/>
          <ac:picMkLst>
            <pc:docMk/>
            <pc:sldMk cId="4665718" sldId="262"/>
            <ac:picMk id="4" creationId="{422BAEA1-DBB7-31D0-0F5E-837A8C5861C5}"/>
          </ac:picMkLst>
        </pc:picChg>
      </pc:sldChg>
      <pc:sldChg chg="addSp delSp modSp mod">
        <pc:chgData name="Amber Skonicki" userId="f5bc0292-13bb-402c-b9f0-337ac8330eb8" providerId="ADAL" clId="{22889C01-5EC0-485F-B353-0F2FEFE503F2}" dt="2025-08-28T13:55:37.404" v="4" actId="1076"/>
        <pc:sldMkLst>
          <pc:docMk/>
          <pc:sldMk cId="2695683369" sldId="270"/>
        </pc:sldMkLst>
        <pc:spChg chg="mod">
          <ac:chgData name="Amber Skonicki" userId="f5bc0292-13bb-402c-b9f0-337ac8330eb8" providerId="ADAL" clId="{22889C01-5EC0-485F-B353-0F2FEFE503F2}" dt="2025-08-28T13:55:37.404" v="4" actId="1076"/>
          <ac:spMkLst>
            <pc:docMk/>
            <pc:sldMk cId="2695683369" sldId="270"/>
            <ac:spMk id="5" creationId="{E238A115-361E-912B-EC36-A3FD518E0D7E}"/>
          </ac:spMkLst>
        </pc:spChg>
        <pc:picChg chg="add mod ord">
          <ac:chgData name="Amber Skonicki" userId="f5bc0292-13bb-402c-b9f0-337ac8330eb8" providerId="ADAL" clId="{22889C01-5EC0-485F-B353-0F2FEFE503F2}" dt="2025-08-28T13:55:31.630" v="3" actId="171"/>
          <ac:picMkLst>
            <pc:docMk/>
            <pc:sldMk cId="2695683369" sldId="270"/>
            <ac:picMk id="4" creationId="{5848CFFF-D399-7E14-0189-9FFA55BE70E8}"/>
          </ac:picMkLst>
        </pc:picChg>
        <pc:picChg chg="del">
          <ac:chgData name="Amber Skonicki" userId="f5bc0292-13bb-402c-b9f0-337ac8330eb8" providerId="ADAL" clId="{22889C01-5EC0-485F-B353-0F2FEFE503F2}" dt="2025-08-28T13:55:25.001" v="0" actId="478"/>
          <ac:picMkLst>
            <pc:docMk/>
            <pc:sldMk cId="2695683369" sldId="270"/>
            <ac:picMk id="6" creationId="{FBDC789B-D802-B84A-45C7-DE2B83F28FBB}"/>
          </ac:picMkLst>
        </pc:picChg>
      </pc:sldChg>
    </pc:docChg>
  </pc:docChgLst>
  <pc:docChgLst>
    <pc:chgData name="Amber Skonicki" userId="f5bc0292-13bb-402c-b9f0-337ac8330eb8" providerId="ADAL" clId="{EF0623EE-A296-4294-9F87-60794235FFD9}"/>
    <pc:docChg chg="custSel addSld modSld">
      <pc:chgData name="Amber Skonicki" userId="f5bc0292-13bb-402c-b9f0-337ac8330eb8" providerId="ADAL" clId="{EF0623EE-A296-4294-9F87-60794235FFD9}" dt="2025-07-07T12:39:11.319" v="11" actId="478"/>
      <pc:docMkLst>
        <pc:docMk/>
      </pc:docMkLst>
      <pc:sldChg chg="addSp delSp mod">
        <pc:chgData name="Amber Skonicki" userId="f5bc0292-13bb-402c-b9f0-337ac8330eb8" providerId="ADAL" clId="{EF0623EE-A296-4294-9F87-60794235FFD9}" dt="2025-07-07T12:38:57.210" v="1" actId="478"/>
        <pc:sldMkLst>
          <pc:docMk/>
          <pc:sldMk cId="4665718" sldId="262"/>
        </pc:sldMkLst>
      </pc:sldChg>
      <pc:sldChg chg="delSp modSp new mod">
        <pc:chgData name="Amber Skonicki" userId="f5bc0292-13bb-402c-b9f0-337ac8330eb8" providerId="ADAL" clId="{EF0623EE-A296-4294-9F87-60794235FFD9}" dt="2025-07-07T12:39:11.319" v="11" actId="478"/>
        <pc:sldMkLst>
          <pc:docMk/>
          <pc:sldMk cId="2280088918" sldId="265"/>
        </pc:sldMkLst>
      </pc:sldChg>
    </pc:docChg>
  </pc:docChgLst>
  <pc:docChgLst>
    <pc:chgData name="Amber Skonicki" userId="f5bc0292-13bb-402c-b9f0-337ac8330eb8" providerId="ADAL" clId="{4312F8A3-5E40-44CD-89D6-4E9938AA3526}"/>
    <pc:docChg chg="modSld">
      <pc:chgData name="Amber Skonicki" userId="f5bc0292-13bb-402c-b9f0-337ac8330eb8" providerId="ADAL" clId="{4312F8A3-5E40-44CD-89D6-4E9938AA3526}" dt="2025-08-20T15:12:19.784" v="27" actId="20577"/>
      <pc:docMkLst>
        <pc:docMk/>
      </pc:docMkLst>
      <pc:sldChg chg="modSp mod">
        <pc:chgData name="Amber Skonicki" userId="f5bc0292-13bb-402c-b9f0-337ac8330eb8" providerId="ADAL" clId="{4312F8A3-5E40-44CD-89D6-4E9938AA3526}" dt="2025-08-20T15:12:19.784" v="27" actId="20577"/>
        <pc:sldMkLst>
          <pc:docMk/>
          <pc:sldMk cId="471995740" sldId="264"/>
        </pc:sldMkLst>
        <pc:spChg chg="mod">
          <ac:chgData name="Amber Skonicki" userId="f5bc0292-13bb-402c-b9f0-337ac8330eb8" providerId="ADAL" clId="{4312F8A3-5E40-44CD-89D6-4E9938AA3526}" dt="2025-08-20T15:12:19.784" v="27" actId="20577"/>
          <ac:spMkLst>
            <pc:docMk/>
            <pc:sldMk cId="471995740" sldId="264"/>
            <ac:spMk id="2" creationId="{01BD822E-04C8-08CC-A23E-2C5F14B5F70C}"/>
          </ac:spMkLst>
        </pc:spChg>
      </pc:sldChg>
    </pc:docChg>
  </pc:docChgLst>
  <pc:docChgLst>
    <pc:chgData name="Amber Skonicki" userId="f5bc0292-13bb-402c-b9f0-337ac8330eb8" providerId="ADAL" clId="{C97E88E9-F058-4AA8-B83B-3A5CB925EE4D}"/>
    <pc:docChg chg="custSel addSld modSld sldOrd">
      <pc:chgData name="Amber Skonicki" userId="f5bc0292-13bb-402c-b9f0-337ac8330eb8" providerId="ADAL" clId="{C97E88E9-F058-4AA8-B83B-3A5CB925EE4D}" dt="2025-07-14T14:42:57.946" v="1500" actId="20577"/>
      <pc:docMkLst>
        <pc:docMk/>
      </pc:docMkLst>
      <pc:sldChg chg="modSp mod">
        <pc:chgData name="Amber Skonicki" userId="f5bc0292-13bb-402c-b9f0-337ac8330eb8" providerId="ADAL" clId="{C97E88E9-F058-4AA8-B83B-3A5CB925EE4D}" dt="2025-07-14T14:08:13.822" v="1073" actId="208"/>
        <pc:sldMkLst>
          <pc:docMk/>
          <pc:sldMk cId="469641953" sldId="258"/>
        </pc:sldMkLst>
      </pc:sldChg>
      <pc:sldChg chg="modSp mod">
        <pc:chgData name="Amber Skonicki" userId="f5bc0292-13bb-402c-b9f0-337ac8330eb8" providerId="ADAL" clId="{C97E88E9-F058-4AA8-B83B-3A5CB925EE4D}" dt="2025-07-14T12:54:01.338" v="182" actId="1076"/>
        <pc:sldMkLst>
          <pc:docMk/>
          <pc:sldMk cId="24863756" sldId="261"/>
        </pc:sldMkLst>
      </pc:sldChg>
      <pc:sldChg chg="addSp modSp mod">
        <pc:chgData name="Amber Skonicki" userId="f5bc0292-13bb-402c-b9f0-337ac8330eb8" providerId="ADAL" clId="{C97E88E9-F058-4AA8-B83B-3A5CB925EE4D}" dt="2025-07-14T13:27:33.696" v="938" actId="1076"/>
        <pc:sldMkLst>
          <pc:docMk/>
          <pc:sldMk cId="4665718" sldId="262"/>
        </pc:sldMkLst>
      </pc:sldChg>
      <pc:sldChg chg="modSp mod ord">
        <pc:chgData name="Amber Skonicki" userId="f5bc0292-13bb-402c-b9f0-337ac8330eb8" providerId="ADAL" clId="{C97E88E9-F058-4AA8-B83B-3A5CB925EE4D}" dt="2025-07-14T12:57:13.946" v="324" actId="1076"/>
        <pc:sldMkLst>
          <pc:docMk/>
          <pc:sldMk cId="471995740" sldId="264"/>
        </pc:sldMkLst>
      </pc:sldChg>
      <pc:sldChg chg="modSp mod">
        <pc:chgData name="Amber Skonicki" userId="f5bc0292-13bb-402c-b9f0-337ac8330eb8" providerId="ADAL" clId="{C97E88E9-F058-4AA8-B83B-3A5CB925EE4D}" dt="2025-07-14T14:42:57.946" v="1500" actId="20577"/>
        <pc:sldMkLst>
          <pc:docMk/>
          <pc:sldMk cId="2280088918" sldId="265"/>
        </pc:sldMkLst>
      </pc:sldChg>
      <pc:sldChg chg="modSp mod">
        <pc:chgData name="Amber Skonicki" userId="f5bc0292-13bb-402c-b9f0-337ac8330eb8" providerId="ADAL" clId="{C97E88E9-F058-4AA8-B83B-3A5CB925EE4D}" dt="2025-07-14T12:55:37.091" v="272" actId="20577"/>
        <pc:sldMkLst>
          <pc:docMk/>
          <pc:sldMk cId="923461941" sldId="266"/>
        </pc:sldMkLst>
      </pc:sldChg>
      <pc:sldChg chg="modSp mod">
        <pc:chgData name="Amber Skonicki" userId="f5bc0292-13bb-402c-b9f0-337ac8330eb8" providerId="ADAL" clId="{C97E88E9-F058-4AA8-B83B-3A5CB925EE4D}" dt="2025-07-14T14:36:05.075" v="1393" actId="20577"/>
        <pc:sldMkLst>
          <pc:docMk/>
          <pc:sldMk cId="2612073695" sldId="267"/>
        </pc:sldMkLst>
      </pc:sldChg>
      <pc:sldChg chg="addSp delSp modSp new mod ord">
        <pc:chgData name="Amber Skonicki" userId="f5bc0292-13bb-402c-b9f0-337ac8330eb8" providerId="ADAL" clId="{C97E88E9-F058-4AA8-B83B-3A5CB925EE4D}" dt="2025-07-14T13:29:55.783" v="991" actId="1076"/>
        <pc:sldMkLst>
          <pc:docMk/>
          <pc:sldMk cId="2771446868" sldId="268"/>
        </pc:sldMkLst>
      </pc:sldChg>
      <pc:sldChg chg="addSp modSp add mod">
        <pc:chgData name="Amber Skonicki" userId="f5bc0292-13bb-402c-b9f0-337ac8330eb8" providerId="ADAL" clId="{C97E88E9-F058-4AA8-B83B-3A5CB925EE4D}" dt="2025-07-14T13:20:11.962" v="455" actId="1076"/>
        <pc:sldMkLst>
          <pc:docMk/>
          <pc:sldMk cId="3462395414" sldId="269"/>
        </pc:sldMkLst>
      </pc:sldChg>
      <pc:sldChg chg="addSp delSp modSp new mod ord">
        <pc:chgData name="Amber Skonicki" userId="f5bc0292-13bb-402c-b9f0-337ac8330eb8" providerId="ADAL" clId="{C97E88E9-F058-4AA8-B83B-3A5CB925EE4D}" dt="2025-07-14T14:42:21.650" v="1443" actId="207"/>
        <pc:sldMkLst>
          <pc:docMk/>
          <pc:sldMk cId="2695683369" sldId="270"/>
        </pc:sldMkLst>
      </pc:sldChg>
      <pc:sldChg chg="modSp add mod ord">
        <pc:chgData name="Amber Skonicki" userId="f5bc0292-13bb-402c-b9f0-337ac8330eb8" providerId="ADAL" clId="{C97E88E9-F058-4AA8-B83B-3A5CB925EE4D}" dt="2025-07-14T14:15:13.396" v="1334" actId="20577"/>
        <pc:sldMkLst>
          <pc:docMk/>
          <pc:sldMk cId="2360156134" sldId="271"/>
        </pc:sldMkLst>
      </pc:sldChg>
    </pc:docChg>
  </pc:docChgLst>
  <pc:docChgLst>
    <pc:chgData name="Amber Skonicki" userId="f5bc0292-13bb-402c-b9f0-337ac8330eb8" providerId="ADAL" clId="{583CD3AD-4CAF-45F2-A826-EBD3CB7C6B11}"/>
    <pc:docChg chg="modSld">
      <pc:chgData name="Amber Skonicki" userId="f5bc0292-13bb-402c-b9f0-337ac8330eb8" providerId="ADAL" clId="{583CD3AD-4CAF-45F2-A826-EBD3CB7C6B11}" dt="2025-08-25T14:46:25.021" v="23" actId="14100"/>
      <pc:docMkLst>
        <pc:docMk/>
      </pc:docMkLst>
      <pc:sldChg chg="addSp delSp modSp mod">
        <pc:chgData name="Amber Skonicki" userId="f5bc0292-13bb-402c-b9f0-337ac8330eb8" providerId="ADAL" clId="{583CD3AD-4CAF-45F2-A826-EBD3CB7C6B11}" dt="2025-08-25T14:46:25.021" v="23" actId="14100"/>
        <pc:sldMkLst>
          <pc:docMk/>
          <pc:sldMk cId="2695683369" sldId="270"/>
        </pc:sldMkLst>
        <pc:spChg chg="mod">
          <ac:chgData name="Amber Skonicki" userId="f5bc0292-13bb-402c-b9f0-337ac8330eb8" providerId="ADAL" clId="{583CD3AD-4CAF-45F2-A826-EBD3CB7C6B11}" dt="2025-08-25T14:46:13.517" v="22" actId="20577"/>
          <ac:spMkLst>
            <pc:docMk/>
            <pc:sldMk cId="2695683369" sldId="270"/>
            <ac:spMk id="2" creationId="{AA61336B-4A22-48E9-354A-75F7477F4D22}"/>
          </ac:spMkLst>
        </pc:spChg>
        <pc:spChg chg="mod ord">
          <ac:chgData name="Amber Skonicki" userId="f5bc0292-13bb-402c-b9f0-337ac8330eb8" providerId="ADAL" clId="{583CD3AD-4CAF-45F2-A826-EBD3CB7C6B11}" dt="2025-08-25T14:46:25.021" v="23" actId="14100"/>
          <ac:spMkLst>
            <pc:docMk/>
            <pc:sldMk cId="2695683369" sldId="270"/>
            <ac:spMk id="5" creationId="{E238A115-361E-912B-EC36-A3FD518E0D7E}"/>
          </ac:spMkLst>
        </pc:spChg>
      </pc:sldChg>
    </pc:docChg>
  </pc:docChgLst>
  <pc:docChgLst>
    <pc:chgData name="Amber Skonicki" userId="f5bc0292-13bb-402c-b9f0-337ac8330eb8" providerId="ADAL" clId="{76FAD8F0-8CF7-434B-9A03-926320E8B1F0}"/>
    <pc:docChg chg="modSld">
      <pc:chgData name="Amber Skonicki" userId="f5bc0292-13bb-402c-b9f0-337ac8330eb8" providerId="ADAL" clId="{76FAD8F0-8CF7-434B-9A03-926320E8B1F0}" dt="2025-08-06T18:07:49.669" v="7" actId="20577"/>
      <pc:docMkLst>
        <pc:docMk/>
      </pc:docMkLst>
      <pc:sldChg chg="modSp mod">
        <pc:chgData name="Amber Skonicki" userId="f5bc0292-13bb-402c-b9f0-337ac8330eb8" providerId="ADAL" clId="{76FAD8F0-8CF7-434B-9A03-926320E8B1F0}" dt="2025-08-06T18:07:30.269" v="3" actId="20577"/>
        <pc:sldMkLst>
          <pc:docMk/>
          <pc:sldMk cId="469641953" sldId="258"/>
        </pc:sldMkLst>
        <pc:spChg chg="mod">
          <ac:chgData name="Amber Skonicki" userId="f5bc0292-13bb-402c-b9f0-337ac8330eb8" providerId="ADAL" clId="{76FAD8F0-8CF7-434B-9A03-926320E8B1F0}" dt="2025-08-06T18:07:30.269" v="3" actId="20577"/>
          <ac:spMkLst>
            <pc:docMk/>
            <pc:sldMk cId="469641953" sldId="258"/>
            <ac:spMk id="3" creationId="{CA6EE9D7-1170-2C61-FD77-C05EDCA084DE}"/>
          </ac:spMkLst>
        </pc:spChg>
      </pc:sldChg>
      <pc:sldChg chg="modSp mod">
        <pc:chgData name="Amber Skonicki" userId="f5bc0292-13bb-402c-b9f0-337ac8330eb8" providerId="ADAL" clId="{76FAD8F0-8CF7-434B-9A03-926320E8B1F0}" dt="2025-08-06T18:07:49.669" v="7" actId="20577"/>
        <pc:sldMkLst>
          <pc:docMk/>
          <pc:sldMk cId="42076248" sldId="260"/>
        </pc:sldMkLst>
        <pc:spChg chg="mod">
          <ac:chgData name="Amber Skonicki" userId="f5bc0292-13bb-402c-b9f0-337ac8330eb8" providerId="ADAL" clId="{76FAD8F0-8CF7-434B-9A03-926320E8B1F0}" dt="2025-08-06T18:07:49.669" v="7" actId="20577"/>
          <ac:spMkLst>
            <pc:docMk/>
            <pc:sldMk cId="42076248" sldId="260"/>
            <ac:spMk id="2" creationId="{E47AD5E6-17A9-698A-4913-0E67FB83ED13}"/>
          </ac:spMkLst>
        </pc:spChg>
      </pc:sldChg>
    </pc:docChg>
  </pc:docChgLst>
  <pc:docChgLst>
    <pc:chgData name="Amber Skonicki" userId="f5bc0292-13bb-402c-b9f0-337ac8330eb8" providerId="ADAL" clId="{C74586C4-8465-44EE-B9F4-1A8816625FB9}"/>
    <pc:docChg chg="undo custSel addSld delSld modSld sldOrd">
      <pc:chgData name="Amber Skonicki" userId="f5bc0292-13bb-402c-b9f0-337ac8330eb8" providerId="ADAL" clId="{C74586C4-8465-44EE-B9F4-1A8816625FB9}" dt="2025-07-11T19:53:44.327" v="490" actId="478"/>
      <pc:docMkLst>
        <pc:docMk/>
      </pc:docMkLst>
      <pc:sldChg chg="del mod modShow">
        <pc:chgData name="Amber Skonicki" userId="f5bc0292-13bb-402c-b9f0-337ac8330eb8" providerId="ADAL" clId="{C74586C4-8465-44EE-B9F4-1A8816625FB9}" dt="2025-07-11T19:53:18.025" v="483" actId="2696"/>
        <pc:sldMkLst>
          <pc:docMk/>
          <pc:sldMk cId="3603622306" sldId="259"/>
        </pc:sldMkLst>
      </pc:sldChg>
      <pc:sldChg chg="addSp delSp modSp mod ord">
        <pc:chgData name="Amber Skonicki" userId="f5bc0292-13bb-402c-b9f0-337ac8330eb8" providerId="ADAL" clId="{C74586C4-8465-44EE-B9F4-1A8816625FB9}" dt="2025-07-11T19:47:14.199" v="55" actId="1038"/>
        <pc:sldMkLst>
          <pc:docMk/>
          <pc:sldMk cId="42076248" sldId="260"/>
        </pc:sldMkLst>
      </pc:sldChg>
      <pc:sldChg chg="addSp delSp modSp mod">
        <pc:chgData name="Amber Skonicki" userId="f5bc0292-13bb-402c-b9f0-337ac8330eb8" providerId="ADAL" clId="{C74586C4-8465-44EE-B9F4-1A8816625FB9}" dt="2025-07-11T19:49:52.016" v="196" actId="1076"/>
        <pc:sldMkLst>
          <pc:docMk/>
          <pc:sldMk cId="24863756" sldId="261"/>
        </pc:sldMkLst>
      </pc:sldChg>
      <pc:sldChg chg="addSp delSp modSp mod">
        <pc:chgData name="Amber Skonicki" userId="f5bc0292-13bb-402c-b9f0-337ac8330eb8" providerId="ADAL" clId="{C74586C4-8465-44EE-B9F4-1A8816625FB9}" dt="2025-07-11T19:53:44.327" v="490" actId="478"/>
        <pc:sldMkLst>
          <pc:docMk/>
          <pc:sldMk cId="471995740" sldId="264"/>
        </pc:sldMkLst>
      </pc:sldChg>
      <pc:sldChg chg="addSp modSp add mod">
        <pc:chgData name="Amber Skonicki" userId="f5bc0292-13bb-402c-b9f0-337ac8330eb8" providerId="ADAL" clId="{C74586C4-8465-44EE-B9F4-1A8816625FB9}" dt="2025-07-11T19:51:27.424" v="309" actId="14100"/>
        <pc:sldMkLst>
          <pc:docMk/>
          <pc:sldMk cId="923461941" sldId="266"/>
        </pc:sldMkLst>
      </pc:sldChg>
      <pc:sldChg chg="modSp new mod">
        <pc:chgData name="Amber Skonicki" userId="f5bc0292-13bb-402c-b9f0-337ac8330eb8" providerId="ADAL" clId="{C74586C4-8465-44EE-B9F4-1A8816625FB9}" dt="2025-07-11T19:53:12.329" v="482" actId="1076"/>
        <pc:sldMkLst>
          <pc:docMk/>
          <pc:sldMk cId="2612073695" sldId="267"/>
        </pc:sldMkLst>
      </pc:sldChg>
    </pc:docChg>
  </pc:docChgLst>
  <pc:docChgLst>
    <pc:chgData name="Amber Skonicki" userId="f5bc0292-13bb-402c-b9f0-337ac8330eb8" providerId="ADAL" clId="{F6A72E58-51F9-412D-BFBB-3AE83EBA3179}"/>
    <pc:docChg chg="modSld">
      <pc:chgData name="Amber Skonicki" userId="f5bc0292-13bb-402c-b9f0-337ac8330eb8" providerId="ADAL" clId="{F6A72E58-51F9-412D-BFBB-3AE83EBA3179}" dt="2025-07-31T15:21:57.519" v="29"/>
      <pc:docMkLst>
        <pc:docMk/>
      </pc:docMkLst>
      <pc:sldChg chg="modSp mod setBg">
        <pc:chgData name="Amber Skonicki" userId="f5bc0292-13bb-402c-b9f0-337ac8330eb8" providerId="ADAL" clId="{F6A72E58-51F9-412D-BFBB-3AE83EBA3179}" dt="2025-07-31T15:21:57.519" v="29"/>
        <pc:sldMkLst>
          <pc:docMk/>
          <pc:sldMk cId="2360156134" sldId="271"/>
        </pc:sldMkLst>
        <pc:spChg chg="mod">
          <ac:chgData name="Amber Skonicki" userId="f5bc0292-13bb-402c-b9f0-337ac8330eb8" providerId="ADAL" clId="{F6A72E58-51F9-412D-BFBB-3AE83EBA3179}" dt="2025-07-31T14:24:40.972" v="28" actId="20577"/>
          <ac:spMkLst>
            <pc:docMk/>
            <pc:sldMk cId="2360156134" sldId="271"/>
            <ac:spMk id="2" creationId="{AB13633D-3189-71AA-1645-F796909E945A}"/>
          </ac:spMkLst>
        </pc:spChg>
        <pc:spChg chg="mod">
          <ac:chgData name="Amber Skonicki" userId="f5bc0292-13bb-402c-b9f0-337ac8330eb8" providerId="ADAL" clId="{F6A72E58-51F9-412D-BFBB-3AE83EBA3179}" dt="2025-07-31T14:24:13.588" v="25" actId="1076"/>
          <ac:spMkLst>
            <pc:docMk/>
            <pc:sldMk cId="2360156134" sldId="271"/>
            <ac:spMk id="3" creationId="{D089124E-A8A2-8AA3-9C32-9BCA83CEEC5E}"/>
          </ac:spMkLst>
        </pc:spChg>
      </pc:sldChg>
    </pc:docChg>
  </pc:docChgLst>
  <pc:docChgLst>
    <pc:chgData name="Amber Skonicki" userId="f5bc0292-13bb-402c-b9f0-337ac8330eb8" providerId="ADAL" clId="{9F4517E0-3943-4314-9BCF-25E99EEC8BEC}"/>
    <pc:docChg chg="custSel addSld delSld modSld">
      <pc:chgData name="Amber Skonicki" userId="f5bc0292-13bb-402c-b9f0-337ac8330eb8" providerId="ADAL" clId="{9F4517E0-3943-4314-9BCF-25E99EEC8BEC}" dt="2025-07-03T15:53:21.033" v="80" actId="1076"/>
      <pc:docMkLst>
        <pc:docMk/>
      </pc:docMkLst>
      <pc:sldChg chg="addSp delSp modSp mod">
        <pc:chgData name="Amber Skonicki" userId="f5bc0292-13bb-402c-b9f0-337ac8330eb8" providerId="ADAL" clId="{9F4517E0-3943-4314-9BCF-25E99EEC8BEC}" dt="2025-07-03T15:33:27.302" v="69" actId="14100"/>
        <pc:sldMkLst>
          <pc:docMk/>
          <pc:sldMk cId="469641953" sldId="258"/>
        </pc:sldMkLst>
      </pc:sldChg>
      <pc:sldChg chg="modSp mod">
        <pc:chgData name="Amber Skonicki" userId="f5bc0292-13bb-402c-b9f0-337ac8330eb8" providerId="ADAL" clId="{9F4517E0-3943-4314-9BCF-25E99EEC8BEC}" dt="2025-07-03T13:10:29.655" v="0" actId="1076"/>
        <pc:sldMkLst>
          <pc:docMk/>
          <pc:sldMk cId="42076248" sldId="260"/>
        </pc:sldMkLst>
      </pc:sldChg>
      <pc:sldChg chg="addSp modSp mod">
        <pc:chgData name="Amber Skonicki" userId="f5bc0292-13bb-402c-b9f0-337ac8330eb8" providerId="ADAL" clId="{9F4517E0-3943-4314-9BCF-25E99EEC8BEC}" dt="2025-07-03T15:51:46.036" v="70"/>
        <pc:sldMkLst>
          <pc:docMk/>
          <pc:sldMk cId="24863756" sldId="261"/>
        </pc:sldMkLst>
      </pc:sldChg>
      <pc:sldChg chg="addSp delSp new del mod">
        <pc:chgData name="Amber Skonicki" userId="f5bc0292-13bb-402c-b9f0-337ac8330eb8" providerId="ADAL" clId="{9F4517E0-3943-4314-9BCF-25E99EEC8BEC}" dt="2025-07-03T15:53:11.927" v="76" actId="2696"/>
        <pc:sldMkLst>
          <pc:docMk/>
          <pc:sldMk cId="3052217486" sldId="263"/>
        </pc:sldMkLst>
      </pc:sldChg>
      <pc:sldChg chg="addSp delSp modSp add mod">
        <pc:chgData name="Amber Skonicki" userId="f5bc0292-13bb-402c-b9f0-337ac8330eb8" providerId="ADAL" clId="{9F4517E0-3943-4314-9BCF-25E99EEC8BEC}" dt="2025-07-03T15:53:21.033" v="80" actId="1076"/>
        <pc:sldMkLst>
          <pc:docMk/>
          <pc:sldMk cId="47199574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051-ED15-4F7E-BC60-DC6E2CC65CB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4642-ACCC-43EF-A8B6-397DD19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14642-ACCC-43EF-A8B6-397DD19B20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14642-ACCC-43EF-A8B6-397DD19B20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8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14642-ACCC-43EF-A8B6-397DD19B20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use the wrong zip code, it will say "No invoices found"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an invoice is posted to accounting , it will show up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14642-ACCC-43EF-A8B6-397DD19B20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14642-ACCC-43EF-A8B6-397DD19B20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0E17-0970-03D8-5326-7C491CA1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4A3EC-E8CD-9BA8-8BAD-73BF80B2B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7288-1395-FED0-6C9E-445ACE3C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17A6-5B92-6E59-C4A7-3D267F0F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68F1-E774-13F7-3084-88C4BC29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8946-30B5-501E-1D38-CC1BA22A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C46C0-E784-F41E-479D-6861C16F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E943-C3CF-2AD8-43EB-E06C0965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FD0B-E07F-41B9-A219-EE64CCC4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C5B8-F6E1-3FCA-98CE-A5068BAC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0F895-7F3D-DE54-91AA-EB68D8F37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74490-0A3B-2034-5E09-8EEA2C508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76177-2CFC-39C0-0610-E7493F97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FBF5-8145-26C1-37CB-2B08C4D6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D741-5A60-3568-C9E6-95E3907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5E6F-A521-FD19-D16F-9CE4C0B3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B4B9-2AE1-5B72-09F6-BB305A32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884F8-C811-0120-90CF-9F69B381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96CE-4C8A-D228-8FE5-7DFFB0AC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944F-D936-C121-A547-943469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C949-7F1D-D2DF-7CB6-8E8585AB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2CC9C-A3A7-5A6D-725A-1333503C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DB2C-B1AA-1AA2-850D-232088F3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8A94-8C58-E3ED-56F4-15227D84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049DF-32CE-2E7A-2470-73A677C8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014D-D204-CC2B-1BD7-D42A98E0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8398-33A6-9FE3-986A-CA612A33D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DEEEF-F368-A3C3-8EFB-AC4782AB7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C60AA-72F1-4241-D894-96B33671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F5503-3B6C-6B4E-2808-C2FD3D93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0D32B-4288-524F-CA35-4985BCB6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984B-997C-C9C7-BB57-6FB02AE9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77BAD-EDF2-BE51-D870-D0BF8E50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9B1F-C871-FBC4-64A7-66B2D434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A9363-857E-4B67-003E-0F4D0CAF4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8340F-8D59-8CA9-782F-D3B8608D2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F730A-16C5-EA5A-5B70-68A45716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E3B5B-3D38-98E9-B4FC-89DBDA1C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69F32-7719-894C-3B11-CA225669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EF04-4C5D-F37D-68F3-46C444B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98E41-CA8A-FEBC-908C-1196C2D0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F7536-B86D-F13F-3104-0D932C56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8EEEC-29C7-3D09-4E06-590A90C8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39674-EA84-E912-0458-81307948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59A1A-A0CE-F2CE-6604-4D5639D7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8B577-A750-D1A2-1732-0798684D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99D0-61B9-1C74-AA11-95A0E892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D6FB-5820-5C48-2FCE-ECA03FF1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70718-4179-E5A8-A68C-C342F765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E1970-130A-3A5E-CE39-2D972BDF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253C-EBE0-0D02-51C1-EBF94176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CE924-2C33-9140-1F5F-E59192EB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771B-16A2-7C9A-FDDB-58BEA73C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97DB8-200F-C181-3A61-7EDD2456A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317C-3EFB-3F6B-E9FD-378F0666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3F5E-E78B-3BCC-3128-FCF02E3F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C0AD5-D7A8-63AB-B61D-9167832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57293-F18B-FA23-C28E-4F6C76CA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32E5B-F4B3-AF31-F6D1-6111D039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A4491-7FD0-F234-B15F-47F8426A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E11D5-12A2-A02E-6B81-06FD7BFA0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20433-B19C-4A37-8A01-027FA6F6D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FAD2B-80E9-470B-64A9-AE1D111F8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4C8B-E3FD-24CD-D412-3906638D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BA89C-AD09-419D-A7D2-5908CFE1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.siuins.com/Home/Login" TargetMode="External"/><Relationship Id="rId2" Type="http://schemas.openxmlformats.org/officeDocument/2006/relationships/hyperlink" Target="mailto:marketing@siuin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uranceeasypay.siuin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93CC-58CB-DBD7-93E6-1CA5DFCDA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Agency Payment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AC408-AAC1-A7DF-5440-8909FE369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Southern Insurance Underwriters New </a:t>
            </a:r>
            <a:r>
              <a:rPr lang="en-US" dirty="0" err="1"/>
              <a:t>Epay</a:t>
            </a:r>
            <a:r>
              <a:rPr lang="en-US" dirty="0"/>
              <a:t> Platform</a:t>
            </a:r>
          </a:p>
        </p:txBody>
      </p:sp>
      <p:pic>
        <p:nvPicPr>
          <p:cNvPr id="5" name="Picture 4" descr="A yellow and grey logo&#10;&#10;AI-generated content may be incorrect.">
            <a:extLst>
              <a:ext uri="{FF2B5EF4-FFF2-40B4-BE49-F238E27FC236}">
                <a16:creationId xmlns:a16="http://schemas.microsoft.com/office/drawing/2014/main" id="{D7284D5D-3005-BC7C-138E-9CF23D06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3370301"/>
            <a:ext cx="3019425" cy="32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9B54-045F-71A4-9088-BF40A4C5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186290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en-US" dirty="0"/>
              <a:t>Plug in Credit card info or ACH info *zoomed in*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E59B1-CEA5-739F-F24E-1890DA90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77" y="758286"/>
            <a:ext cx="4117848" cy="589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55E69-D5E6-3A59-ACF8-DD8E0ADD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229" y="645743"/>
            <a:ext cx="4633200" cy="6300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CD7B0F-A9CB-9AC1-5316-F2DFBA4626E0}"/>
              </a:ext>
            </a:extLst>
          </p:cNvPr>
          <p:cNvSpPr txBox="1"/>
          <p:nvPr/>
        </p:nvSpPr>
        <p:spPr>
          <a:xfrm>
            <a:off x="168571" y="689845"/>
            <a:ext cx="3235810" cy="604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If you created an account, check ‘Save my credit card/bank account details’ to securely save your payment information for future use.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Check ‘I’m not a robot’ and complete the image verification.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Click ‘Complete Payment’ to finalize your transaction.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BAEA1-DBB7-31D0-0F5E-837A8C58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19" t="21535" r="83523" b="76300"/>
          <a:stretch>
            <a:fillRect/>
          </a:stretch>
        </p:blipFill>
        <p:spPr>
          <a:xfrm>
            <a:off x="9181531" y="2006222"/>
            <a:ext cx="61416" cy="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BF49-189E-8BC7-5301-3715046E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6" y="2897310"/>
            <a:ext cx="628005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payment confirmation screen will be display after clicking ‘Complete Payment’, and a receipt will be sent to the email address you provided.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C9CC2-A22D-4A28-DF51-E810F23EF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014" y="179881"/>
            <a:ext cx="4239570" cy="6498238"/>
          </a:xfrm>
        </p:spPr>
      </p:pic>
    </p:spTree>
    <p:extLst>
      <p:ext uri="{BB962C8B-B14F-4D97-AF65-F5344CB8AC3E}">
        <p14:creationId xmlns:p14="http://schemas.microsoft.com/office/powerpoint/2010/main" val="277144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7D371-7D32-8131-D472-D82ADDF6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633D-3189-71AA-1645-F796909E9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830" y="434741"/>
            <a:ext cx="9144000" cy="1246147"/>
          </a:xfrm>
        </p:spPr>
        <p:txBody>
          <a:bodyPr>
            <a:normAutofit/>
          </a:bodyPr>
          <a:lstStyle/>
          <a:p>
            <a:r>
              <a:rPr lang="en-US" dirty="0"/>
              <a:t>Have any 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9124E-A8A2-8AA3-9C32-9BCA83CEE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4026"/>
            <a:ext cx="9144000" cy="2252550"/>
          </a:xfrm>
        </p:spPr>
        <p:txBody>
          <a:bodyPr>
            <a:normAutofit/>
          </a:bodyPr>
          <a:lstStyle/>
          <a:p>
            <a:r>
              <a:rPr lang="en-US" dirty="0"/>
              <a:t>Our Marketing team is ready and happy to help you anytime!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marketing@siuins.com</a:t>
            </a:r>
            <a:endParaRPr lang="en-US" dirty="0"/>
          </a:p>
          <a:p>
            <a:r>
              <a:rPr lang="en-US" dirty="0"/>
              <a:t>Phone: (678) 498-4619</a:t>
            </a:r>
          </a:p>
          <a:p>
            <a:r>
              <a:rPr lang="en-US" dirty="0"/>
              <a:t>Live Chat: </a:t>
            </a:r>
            <a:r>
              <a:rPr lang="en-US" dirty="0">
                <a:hlinkClick r:id="rId3"/>
              </a:rPr>
              <a:t>https://primary.siuins.com/Home/Login</a:t>
            </a:r>
            <a:endParaRPr lang="en-US" dirty="0"/>
          </a:p>
        </p:txBody>
      </p:sp>
      <p:pic>
        <p:nvPicPr>
          <p:cNvPr id="5" name="Picture 4" descr="A yellow and grey logo&#10;&#10;AI-generated content may be incorrect.">
            <a:extLst>
              <a:ext uri="{FF2B5EF4-FFF2-40B4-BE49-F238E27FC236}">
                <a16:creationId xmlns:a16="http://schemas.microsoft.com/office/drawing/2014/main" id="{44210DB6-CD44-BFA0-00F6-9E4A71FE4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3370301"/>
            <a:ext cx="3019425" cy="32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336B-4A22-48E9-354A-75F7477F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4" y="556567"/>
            <a:ext cx="12094006" cy="1134121"/>
          </a:xfrm>
        </p:spPr>
        <p:txBody>
          <a:bodyPr>
            <a:noAutofit/>
          </a:bodyPr>
          <a:lstStyle/>
          <a:p>
            <a:r>
              <a:rPr lang="en-US" sz="3200" dirty="0"/>
              <a:t>‘Agency Payment’ = pay multiple invoices at once</a:t>
            </a:r>
            <a:br>
              <a:rPr lang="en-US" sz="3200" dirty="0"/>
            </a:br>
            <a:r>
              <a:rPr lang="en-US" sz="3200" dirty="0"/>
              <a:t>‘Insured Quote Payment’ = pay an invoice on behalf of the insured</a:t>
            </a:r>
            <a:br>
              <a:rPr lang="en-US" sz="3200" dirty="0"/>
            </a:br>
            <a:r>
              <a:rPr lang="en-US" sz="3200" dirty="0"/>
              <a:t>Click this URL to Access Payment: </a:t>
            </a:r>
            <a:r>
              <a:rPr lang="en-US" sz="3200" dirty="0">
                <a:solidFill>
                  <a:prstClr val="black"/>
                </a:solidFill>
                <a:hlinkClick r:id="rId3"/>
              </a:rPr>
              <a:t>https://insuranceeasypay.siuins.com/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8CFFF-D399-7E14-0189-9FFA55BE7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5" y="1580413"/>
            <a:ext cx="11422069" cy="527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38A115-361E-912B-EC36-A3FD518E0D7E}"/>
              </a:ext>
            </a:extLst>
          </p:cNvPr>
          <p:cNvSpPr/>
          <p:nvPr/>
        </p:nvSpPr>
        <p:spPr>
          <a:xfrm>
            <a:off x="872264" y="2869051"/>
            <a:ext cx="4857024" cy="2075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5E8E-15BD-7C71-1523-1C505D39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36"/>
            <a:ext cx="10515600" cy="1325563"/>
          </a:xfrm>
        </p:spPr>
        <p:txBody>
          <a:bodyPr/>
          <a:lstStyle/>
          <a:p>
            <a:r>
              <a:rPr lang="en-US" dirty="0"/>
              <a:t>Create an Account or Pay as a Guest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E769-A106-B673-47D6-436403995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By Creating an account this will give you the option to save your payment method for future use</a:t>
            </a:r>
          </a:p>
          <a:p>
            <a:pPr>
              <a:lnSpc>
                <a:spcPct val="150000"/>
              </a:lnSpc>
            </a:pPr>
            <a:r>
              <a:rPr lang="en-US" dirty="0"/>
              <a:t>Continue as a Guest to pay an invoice/invoices</a:t>
            </a:r>
          </a:p>
        </p:txBody>
      </p:sp>
    </p:spTree>
    <p:extLst>
      <p:ext uri="{BB962C8B-B14F-4D97-AF65-F5344CB8AC3E}">
        <p14:creationId xmlns:p14="http://schemas.microsoft.com/office/powerpoint/2010/main" val="26120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E9D7-1170-2C61-FD77-C05EDCA08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40" y="700420"/>
            <a:ext cx="3347634" cy="27285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600" b="1" dirty="0"/>
              <a:t>What you need: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Agency number – Located on Binder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Billing Zip code of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90F21-97A2-38C8-8FE6-50A97578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0" t="9969" r="4984"/>
          <a:stretch>
            <a:fillRect/>
          </a:stretch>
        </p:blipFill>
        <p:spPr>
          <a:xfrm>
            <a:off x="3781586" y="340963"/>
            <a:ext cx="8229601" cy="591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737F59-046A-F878-8543-F1248203F242}"/>
              </a:ext>
            </a:extLst>
          </p:cNvPr>
          <p:cNvSpPr/>
          <p:nvPr/>
        </p:nvSpPr>
        <p:spPr>
          <a:xfrm>
            <a:off x="8462074" y="4680487"/>
            <a:ext cx="3729925" cy="790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D5E6-17A9-698A-4913-0E67FB83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3" y="171747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/>
              <a:t>Plug in Agency Number and Billing Zip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153D4-3EF7-1D5E-408E-5E5AA6FE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39B1D-9035-7213-45E6-1E77E07FC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948"/>
            <a:ext cx="12192000" cy="60052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BBA6CF-6C39-D3D8-A42E-516AF1DC103D}"/>
              </a:ext>
            </a:extLst>
          </p:cNvPr>
          <p:cNvSpPr/>
          <p:nvPr/>
        </p:nvSpPr>
        <p:spPr>
          <a:xfrm>
            <a:off x="92988" y="3064164"/>
            <a:ext cx="1038387" cy="512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14CF49-DAF0-BE2F-C398-57990A93299B}"/>
              </a:ext>
            </a:extLst>
          </p:cNvPr>
          <p:cNvSpPr/>
          <p:nvPr/>
        </p:nvSpPr>
        <p:spPr>
          <a:xfrm>
            <a:off x="4042472" y="2488143"/>
            <a:ext cx="1038387" cy="512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EC3C-F643-AAA1-0715-753BFBC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55" y="200548"/>
            <a:ext cx="10515600" cy="494411"/>
          </a:xfrm>
        </p:spPr>
        <p:txBody>
          <a:bodyPr>
            <a:noAutofit/>
          </a:bodyPr>
          <a:lstStyle/>
          <a:p>
            <a:r>
              <a:rPr lang="en-US" sz="2800" dirty="0"/>
              <a:t>Select ‘Pay Now’ next to the invoice you want to pay or select ‘Pay All” if you want to pay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2FEE5-589D-9C31-8C84-803BA287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430"/>
            <a:ext cx="12192000" cy="60052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E73E861-0FF9-357E-8651-A5F3BE00E196}"/>
              </a:ext>
            </a:extLst>
          </p:cNvPr>
          <p:cNvSpPr/>
          <p:nvPr/>
        </p:nvSpPr>
        <p:spPr>
          <a:xfrm>
            <a:off x="4646904" y="5200343"/>
            <a:ext cx="4016647" cy="781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2FAB86-1EA2-F582-AB85-A58281F51471}"/>
              </a:ext>
            </a:extLst>
          </p:cNvPr>
          <p:cNvSpPr/>
          <p:nvPr/>
        </p:nvSpPr>
        <p:spPr>
          <a:xfrm>
            <a:off x="6876079" y="3723468"/>
            <a:ext cx="1276030" cy="781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822E-04C8-08CC-A23E-2C5F14B5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66" y="0"/>
            <a:ext cx="1127849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You may choose to pay a </a:t>
            </a:r>
            <a:r>
              <a:rPr lang="en-US" sz="2400"/>
              <a:t>full payment or </a:t>
            </a:r>
            <a:r>
              <a:rPr lang="en-US" sz="2400" dirty="0"/>
              <a:t>down payment. If making a down payment, please be sure to provide a reason. (ex: financing with SIUPREM) *zoomed in*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6520F-5624-8821-12C9-206AE0FE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6" y="1379621"/>
            <a:ext cx="11278490" cy="54783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61A388-2D6F-1E73-8CB0-24E21EBE63A7}"/>
              </a:ext>
            </a:extLst>
          </p:cNvPr>
          <p:cNvSpPr/>
          <p:nvPr/>
        </p:nvSpPr>
        <p:spPr>
          <a:xfrm>
            <a:off x="8366500" y="2085189"/>
            <a:ext cx="2389325" cy="512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227F-6C37-2070-6E98-140B2B60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39C3-7454-3AEC-3A89-004E9593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30654"/>
            <a:ext cx="10515600" cy="494411"/>
          </a:xfrm>
        </p:spPr>
        <p:txBody>
          <a:bodyPr>
            <a:noAutofit/>
          </a:bodyPr>
          <a:lstStyle/>
          <a:p>
            <a:r>
              <a:rPr lang="en-US" sz="3200" dirty="0"/>
              <a:t>Double check the total before entering in payment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A4D09-A5D9-D5DA-38F6-FDF5D5F3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051"/>
            <a:ext cx="12192000" cy="61056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B9C06F-8785-FE05-D55B-2E7FEF454985}"/>
              </a:ext>
            </a:extLst>
          </p:cNvPr>
          <p:cNvSpPr/>
          <p:nvPr/>
        </p:nvSpPr>
        <p:spPr>
          <a:xfrm>
            <a:off x="10569844" y="2255667"/>
            <a:ext cx="1022889" cy="4944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ED2F-B588-7958-B828-951199985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3555-38E8-E475-0F59-1163430B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374562"/>
            <a:ext cx="10515600" cy="494411"/>
          </a:xfrm>
        </p:spPr>
        <p:txBody>
          <a:bodyPr>
            <a:noAutofit/>
          </a:bodyPr>
          <a:lstStyle/>
          <a:p>
            <a:r>
              <a:rPr lang="en-US" sz="3200" dirty="0"/>
              <a:t>Enter the payer's name and the email address where you'd like the receipt to be 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CDC91-28BB-66ED-7AD2-336E16A7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887"/>
            <a:ext cx="12192000" cy="61056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F0A95FB-4CEF-35A8-2B85-B61B777DAED3}"/>
              </a:ext>
            </a:extLst>
          </p:cNvPr>
          <p:cNvSpPr/>
          <p:nvPr/>
        </p:nvSpPr>
        <p:spPr>
          <a:xfrm>
            <a:off x="0" y="2143126"/>
            <a:ext cx="2672862" cy="4944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4514CD-AD5A-953B-BCE4-C53162453F76}"/>
              </a:ext>
            </a:extLst>
          </p:cNvPr>
          <p:cNvSpPr/>
          <p:nvPr/>
        </p:nvSpPr>
        <p:spPr>
          <a:xfrm>
            <a:off x="3852203" y="2143125"/>
            <a:ext cx="2672862" cy="4944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364</Words>
  <Application>Microsoft Office PowerPoint</Application>
  <PresentationFormat>Widescreen</PresentationFormat>
  <Paragraphs>31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Agency Payment</vt:lpstr>
      <vt:lpstr>‘Agency Payment’ = pay multiple invoices at once ‘Insured Quote Payment’ = pay an invoice on behalf of the insured Click this URL to Access Payment: https://insuranceeasypay.siuins.com/ </vt:lpstr>
      <vt:lpstr>Create an Account or Pay as a Guest</vt:lpstr>
      <vt:lpstr>PowerPoint Presentation</vt:lpstr>
      <vt:lpstr>Plug in Agency Number and Billing Zip Code</vt:lpstr>
      <vt:lpstr>Select ‘Pay Now’ next to the invoice you want to pay or select ‘Pay All” if you want to pay all</vt:lpstr>
      <vt:lpstr>You may choose to pay a full payment or down payment. If making a down payment, please be sure to provide a reason. (ex: financing with SIUPREM) *zoomed in*</vt:lpstr>
      <vt:lpstr>Double check the total before entering in payment info</vt:lpstr>
      <vt:lpstr>Enter the payer's name and the email address where you'd like the receipt to be sent.</vt:lpstr>
      <vt:lpstr>Plug in Credit card info or ACH info *zoomed in*</vt:lpstr>
      <vt:lpstr>The payment confirmation screen will be display after clicking ‘Complete Payment’, and a receipt will be sent to the email address you provided.</vt:lpstr>
      <vt:lpstr>Have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Skonicki</dc:creator>
  <cp:lastModifiedBy>Amber Skonicki</cp:lastModifiedBy>
  <cp:revision>1</cp:revision>
  <dcterms:created xsi:type="dcterms:W3CDTF">2025-07-02T13:43:28Z</dcterms:created>
  <dcterms:modified xsi:type="dcterms:W3CDTF">2025-08-28T13:56:54Z</dcterms:modified>
</cp:coreProperties>
</file>