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0" r:id="rId3"/>
    <p:sldId id="267" r:id="rId4"/>
    <p:sldId id="257" r:id="rId5"/>
    <p:sldId id="258" r:id="rId6"/>
    <p:sldId id="259" r:id="rId7"/>
    <p:sldId id="262" r:id="rId8"/>
    <p:sldId id="260" r:id="rId9"/>
    <p:sldId id="268" r:id="rId10"/>
    <p:sldId id="261" r:id="rId11"/>
    <p:sldId id="269"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371A5-F884-4E02-BE9F-2A8076944841}" v="2" dt="2025-08-28T13:59:17.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279" autoAdjust="0"/>
  </p:normalViewPr>
  <p:slideViewPr>
    <p:cSldViewPr snapToGrid="0">
      <p:cViewPr>
        <p:scale>
          <a:sx n="46" d="100"/>
          <a:sy n="46" d="100"/>
        </p:scale>
        <p:origin x="205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Skonicki" userId="f5bc0292-13bb-402c-b9f0-337ac8330eb8" providerId="ADAL" clId="{2D928973-1B80-4AFA-8009-255B7209E0D6}"/>
    <pc:docChg chg="custSel modSld sldOrd">
      <pc:chgData name="Amber Skonicki" userId="f5bc0292-13bb-402c-b9f0-337ac8330eb8" providerId="ADAL" clId="{2D928973-1B80-4AFA-8009-255B7209E0D6}" dt="2025-07-30T20:44:48.893" v="314" actId="1038"/>
      <pc:docMkLst>
        <pc:docMk/>
      </pc:docMkLst>
      <pc:sldChg chg="modSp mod">
        <pc:chgData name="Amber Skonicki" userId="f5bc0292-13bb-402c-b9f0-337ac8330eb8" providerId="ADAL" clId="{2D928973-1B80-4AFA-8009-255B7209E0D6}" dt="2025-07-30T20:42:07.400" v="305" actId="20577"/>
        <pc:sldMkLst>
          <pc:docMk/>
          <pc:sldMk cId="471995740" sldId="262"/>
        </pc:sldMkLst>
        <pc:spChg chg="mod">
          <ac:chgData name="Amber Skonicki" userId="f5bc0292-13bb-402c-b9f0-337ac8330eb8" providerId="ADAL" clId="{2D928973-1B80-4AFA-8009-255B7209E0D6}" dt="2025-07-30T20:42:07.400" v="305" actId="20577"/>
          <ac:spMkLst>
            <pc:docMk/>
            <pc:sldMk cId="471995740" sldId="262"/>
            <ac:spMk id="2" creationId="{01BD822E-04C8-08CC-A23E-2C5F14B5F70C}"/>
          </ac:spMkLst>
        </pc:spChg>
      </pc:sldChg>
      <pc:sldChg chg="modSp mod">
        <pc:chgData name="Amber Skonicki" userId="f5bc0292-13bb-402c-b9f0-337ac8330eb8" providerId="ADAL" clId="{2D928973-1B80-4AFA-8009-255B7209E0D6}" dt="2025-07-30T20:41:01.994" v="286" actId="20577"/>
        <pc:sldMkLst>
          <pc:docMk/>
          <pc:sldMk cId="2612073695" sldId="267"/>
        </pc:sldMkLst>
        <pc:spChg chg="mod">
          <ac:chgData name="Amber Skonicki" userId="f5bc0292-13bb-402c-b9f0-337ac8330eb8" providerId="ADAL" clId="{2D928973-1B80-4AFA-8009-255B7209E0D6}" dt="2025-07-30T20:41:01.994" v="286" actId="20577"/>
          <ac:spMkLst>
            <pc:docMk/>
            <pc:sldMk cId="2612073695" sldId="267"/>
            <ac:spMk id="3" creationId="{382AE769-A106-B673-47D6-436403995F56}"/>
          </ac:spMkLst>
        </pc:spChg>
      </pc:sldChg>
      <pc:sldChg chg="addSp delSp modSp mod ord">
        <pc:chgData name="Amber Skonicki" userId="f5bc0292-13bb-402c-b9f0-337ac8330eb8" providerId="ADAL" clId="{2D928973-1B80-4AFA-8009-255B7209E0D6}" dt="2025-07-30T20:44:48.893" v="314" actId="1038"/>
        <pc:sldMkLst>
          <pc:docMk/>
          <pc:sldMk cId="2695683369" sldId="270"/>
        </pc:sldMkLst>
        <pc:spChg chg="add mod">
          <ac:chgData name="Amber Skonicki" userId="f5bc0292-13bb-402c-b9f0-337ac8330eb8" providerId="ADAL" clId="{2D928973-1B80-4AFA-8009-255B7209E0D6}" dt="2025-07-30T20:40:46.914" v="280" actId="20577"/>
          <ac:spMkLst>
            <pc:docMk/>
            <pc:sldMk cId="2695683369" sldId="270"/>
            <ac:spMk id="4" creationId="{0D00AB5C-B509-4A81-79A1-7C7359CB6D40}"/>
          </ac:spMkLst>
        </pc:spChg>
        <pc:spChg chg="add mod">
          <ac:chgData name="Amber Skonicki" userId="f5bc0292-13bb-402c-b9f0-337ac8330eb8" providerId="ADAL" clId="{2D928973-1B80-4AFA-8009-255B7209E0D6}" dt="2025-07-30T20:44:48.893" v="314" actId="1038"/>
          <ac:spMkLst>
            <pc:docMk/>
            <pc:sldMk cId="2695683369" sldId="270"/>
            <ac:spMk id="5" creationId="{E88530EF-2DF6-7DE2-1A17-8B7C863D0CA1}"/>
          </ac:spMkLst>
        </pc:spChg>
      </pc:sldChg>
    </pc:docChg>
  </pc:docChgLst>
  <pc:docChgLst>
    <pc:chgData name="Amber Skonicki" userId="f5bc0292-13bb-402c-b9f0-337ac8330eb8" providerId="ADAL" clId="{3C750202-7944-450F-AC37-C5CCE4E79605}"/>
    <pc:docChg chg="undo custSel addSld modSld sldOrd">
      <pc:chgData name="Amber Skonicki" userId="f5bc0292-13bb-402c-b9f0-337ac8330eb8" providerId="ADAL" clId="{3C750202-7944-450F-AC37-C5CCE4E79605}" dt="2025-07-14T14:43:09.751" v="220"/>
      <pc:docMkLst>
        <pc:docMk/>
      </pc:docMkLst>
      <pc:sldChg chg="addSp">
        <pc:chgData name="Amber Skonicki" userId="f5bc0292-13bb-402c-b9f0-337ac8330eb8" providerId="ADAL" clId="{3C750202-7944-450F-AC37-C5CCE4E79605}" dt="2025-07-14T13:55:36.900" v="0"/>
        <pc:sldMkLst>
          <pc:docMk/>
          <pc:sldMk cId="3112356781" sldId="256"/>
        </pc:sldMkLst>
      </pc:sldChg>
      <pc:sldChg chg="addSp delSp modSp mod modNotesTx">
        <pc:chgData name="Amber Skonicki" userId="f5bc0292-13bb-402c-b9f0-337ac8330eb8" providerId="ADAL" clId="{3C750202-7944-450F-AC37-C5CCE4E79605}" dt="2025-07-14T14:39:27.061" v="217" actId="20577"/>
        <pc:sldMkLst>
          <pc:docMk/>
          <pc:sldMk cId="469641953" sldId="257"/>
        </pc:sldMkLst>
      </pc:sldChg>
      <pc:sldChg chg="addSp delSp modSp mod">
        <pc:chgData name="Amber Skonicki" userId="f5bc0292-13bb-402c-b9f0-337ac8330eb8" providerId="ADAL" clId="{3C750202-7944-450F-AC37-C5CCE4E79605}" dt="2025-07-14T14:00:39.893" v="164" actId="1076"/>
        <pc:sldMkLst>
          <pc:docMk/>
          <pc:sldMk cId="978164308" sldId="258"/>
        </pc:sldMkLst>
      </pc:sldChg>
      <pc:sldChg chg="addSp modSp mod">
        <pc:chgData name="Amber Skonicki" userId="f5bc0292-13bb-402c-b9f0-337ac8330eb8" providerId="ADAL" clId="{3C750202-7944-450F-AC37-C5CCE4E79605}" dt="2025-07-14T13:59:44.341" v="124" actId="1037"/>
        <pc:sldMkLst>
          <pc:docMk/>
          <pc:sldMk cId="685012205" sldId="259"/>
        </pc:sldMkLst>
      </pc:sldChg>
      <pc:sldChg chg="addSp modSp mod">
        <pc:chgData name="Amber Skonicki" userId="f5bc0292-13bb-402c-b9f0-337ac8330eb8" providerId="ADAL" clId="{3C750202-7944-450F-AC37-C5CCE4E79605}" dt="2025-07-14T14:02:08.879" v="182" actId="1076"/>
        <pc:sldMkLst>
          <pc:docMk/>
          <pc:sldMk cId="1872285335" sldId="260"/>
        </pc:sldMkLst>
      </pc:sldChg>
      <pc:sldChg chg="addSp delSp modSp mod">
        <pc:chgData name="Amber Skonicki" userId="f5bc0292-13bb-402c-b9f0-337ac8330eb8" providerId="ADAL" clId="{3C750202-7944-450F-AC37-C5CCE4E79605}" dt="2025-07-14T14:03:51.813" v="199" actId="1076"/>
        <pc:sldMkLst>
          <pc:docMk/>
          <pc:sldMk cId="3136970483" sldId="261"/>
        </pc:sldMkLst>
      </pc:sldChg>
      <pc:sldChg chg="addSp modSp mod ord">
        <pc:chgData name="Amber Skonicki" userId="f5bc0292-13bb-402c-b9f0-337ac8330eb8" providerId="ADAL" clId="{3C750202-7944-450F-AC37-C5CCE4E79605}" dt="2025-07-14T14:01:31.118" v="178" actId="1076"/>
        <pc:sldMkLst>
          <pc:docMk/>
          <pc:sldMk cId="471995740" sldId="262"/>
        </pc:sldMkLst>
      </pc:sldChg>
      <pc:sldChg chg="modSp">
        <pc:chgData name="Amber Skonicki" userId="f5bc0292-13bb-402c-b9f0-337ac8330eb8" providerId="ADAL" clId="{3C750202-7944-450F-AC37-C5CCE4E79605}" dt="2025-07-14T14:43:09.751" v="220"/>
        <pc:sldMkLst>
          <pc:docMk/>
          <pc:sldMk cId="3822346602" sldId="263"/>
        </pc:sldMkLst>
      </pc:sldChg>
      <pc:sldChg chg="modSp add mod">
        <pc:chgData name="Amber Skonicki" userId="f5bc0292-13bb-402c-b9f0-337ac8330eb8" providerId="ADAL" clId="{3C750202-7944-450F-AC37-C5CCE4E79605}" dt="2025-07-14T14:37:01.569" v="209" actId="2710"/>
        <pc:sldMkLst>
          <pc:docMk/>
          <pc:sldMk cId="2612073695" sldId="267"/>
        </pc:sldMkLst>
      </pc:sldChg>
      <pc:sldChg chg="addSp delSp modSp add mod">
        <pc:chgData name="Amber Skonicki" userId="f5bc0292-13bb-402c-b9f0-337ac8330eb8" providerId="ADAL" clId="{3C750202-7944-450F-AC37-C5CCE4E79605}" dt="2025-07-14T14:03:04.692" v="190" actId="1076"/>
        <pc:sldMkLst>
          <pc:docMk/>
          <pc:sldMk cId="1312932895" sldId="268"/>
        </pc:sldMkLst>
      </pc:sldChg>
      <pc:sldChg chg="addSp delSp modSp new mod">
        <pc:chgData name="Amber Skonicki" userId="f5bc0292-13bb-402c-b9f0-337ac8330eb8" providerId="ADAL" clId="{3C750202-7944-450F-AC37-C5CCE4E79605}" dt="2025-07-14T14:06:35.870" v="206" actId="1076"/>
        <pc:sldMkLst>
          <pc:docMk/>
          <pc:sldMk cId="3473220265" sldId="269"/>
        </pc:sldMkLst>
      </pc:sldChg>
      <pc:sldChg chg="addSp modSp add mod">
        <pc:chgData name="Amber Skonicki" userId="f5bc0292-13bb-402c-b9f0-337ac8330eb8" providerId="ADAL" clId="{3C750202-7944-450F-AC37-C5CCE4E79605}" dt="2025-07-14T14:42:24.886" v="219" actId="207"/>
        <pc:sldMkLst>
          <pc:docMk/>
          <pc:sldMk cId="2695683369" sldId="270"/>
        </pc:sldMkLst>
      </pc:sldChg>
      <pc:sldChg chg="add">
        <pc:chgData name="Amber Skonicki" userId="f5bc0292-13bb-402c-b9f0-337ac8330eb8" providerId="ADAL" clId="{3C750202-7944-450F-AC37-C5CCE4E79605}" dt="2025-07-14T14:15:30.380" v="208"/>
        <pc:sldMkLst>
          <pc:docMk/>
          <pc:sldMk cId="2360156134" sldId="271"/>
        </pc:sldMkLst>
      </pc:sldChg>
    </pc:docChg>
  </pc:docChgLst>
  <pc:docChgLst>
    <pc:chgData name="Amber Skonicki" userId="f5bc0292-13bb-402c-b9f0-337ac8330eb8" providerId="ADAL" clId="{06E41A52-8867-471A-A2F1-FF4056B63256}"/>
    <pc:docChg chg="custSel addSld modSld">
      <pc:chgData name="Amber Skonicki" userId="f5bc0292-13bb-402c-b9f0-337ac8330eb8" providerId="ADAL" clId="{06E41A52-8867-471A-A2F1-FF4056B63256}" dt="2025-07-03T15:50:53.511" v="264" actId="1076"/>
      <pc:docMkLst>
        <pc:docMk/>
      </pc:docMkLst>
      <pc:sldChg chg="addSp delSp modSp mod">
        <pc:chgData name="Amber Skonicki" userId="f5bc0292-13bb-402c-b9f0-337ac8330eb8" providerId="ADAL" clId="{06E41A52-8867-471A-A2F1-FF4056B63256}" dt="2025-07-03T15:28:22.146" v="117" actId="1035"/>
        <pc:sldMkLst>
          <pc:docMk/>
          <pc:sldMk cId="469641953" sldId="257"/>
        </pc:sldMkLst>
      </pc:sldChg>
      <pc:sldChg chg="addSp delSp modSp new mod">
        <pc:chgData name="Amber Skonicki" userId="f5bc0292-13bb-402c-b9f0-337ac8330eb8" providerId="ADAL" clId="{06E41A52-8867-471A-A2F1-FF4056B63256}" dt="2025-07-03T15:50:53.511" v="264" actId="1076"/>
        <pc:sldMkLst>
          <pc:docMk/>
          <pc:sldMk cId="471995740" sldId="262"/>
        </pc:sldMkLst>
      </pc:sldChg>
    </pc:docChg>
  </pc:docChgLst>
  <pc:docChgLst>
    <pc:chgData name="Amber Skonicki" userId="f5bc0292-13bb-402c-b9f0-337ac8330eb8" providerId="ADAL" clId="{0C9371A5-F884-4E02-BE9F-2A8076944841}"/>
    <pc:docChg chg="custSel modSld">
      <pc:chgData name="Amber Skonicki" userId="f5bc0292-13bb-402c-b9f0-337ac8330eb8" providerId="ADAL" clId="{0C9371A5-F884-4E02-BE9F-2A8076944841}" dt="2025-08-28T13:59:33.039" v="81" actId="20577"/>
      <pc:docMkLst>
        <pc:docMk/>
      </pc:docMkLst>
      <pc:sldChg chg="addSp modSp mod">
        <pc:chgData name="Amber Skonicki" userId="f5bc0292-13bb-402c-b9f0-337ac8330eb8" providerId="ADAL" clId="{0C9371A5-F884-4E02-BE9F-2A8076944841}" dt="2025-08-28T13:57:05.869" v="2" actId="1037"/>
        <pc:sldMkLst>
          <pc:docMk/>
          <pc:sldMk cId="3136970483" sldId="261"/>
        </pc:sldMkLst>
        <pc:picChg chg="add mod">
          <ac:chgData name="Amber Skonicki" userId="f5bc0292-13bb-402c-b9f0-337ac8330eb8" providerId="ADAL" clId="{0C9371A5-F884-4E02-BE9F-2A8076944841}" dt="2025-08-28T13:57:05.869" v="2" actId="1037"/>
          <ac:picMkLst>
            <pc:docMk/>
            <pc:sldMk cId="3136970483" sldId="261"/>
            <ac:picMk id="3" creationId="{12A514EB-CE93-81AA-03DE-0F84FFB593F1}"/>
          </ac:picMkLst>
        </pc:picChg>
      </pc:sldChg>
      <pc:sldChg chg="modSp mod">
        <pc:chgData name="Amber Skonicki" userId="f5bc0292-13bb-402c-b9f0-337ac8330eb8" providerId="ADAL" clId="{0C9371A5-F884-4E02-BE9F-2A8076944841}" dt="2025-08-28T13:58:39.527" v="65" actId="20577"/>
        <pc:sldMkLst>
          <pc:docMk/>
          <pc:sldMk cId="2612073695" sldId="267"/>
        </pc:sldMkLst>
        <pc:spChg chg="mod">
          <ac:chgData name="Amber Skonicki" userId="f5bc0292-13bb-402c-b9f0-337ac8330eb8" providerId="ADAL" clId="{0C9371A5-F884-4E02-BE9F-2A8076944841}" dt="2025-08-28T13:58:39.527" v="65" actId="20577"/>
          <ac:spMkLst>
            <pc:docMk/>
            <pc:sldMk cId="2612073695" sldId="267"/>
            <ac:spMk id="3" creationId="{382AE769-A106-B673-47D6-436403995F56}"/>
          </ac:spMkLst>
        </pc:spChg>
      </pc:sldChg>
      <pc:sldChg chg="addSp delSp modSp mod modNotesTx">
        <pc:chgData name="Amber Skonicki" userId="f5bc0292-13bb-402c-b9f0-337ac8330eb8" providerId="ADAL" clId="{0C9371A5-F884-4E02-BE9F-2A8076944841}" dt="2025-08-28T13:59:33.039" v="81" actId="20577"/>
        <pc:sldMkLst>
          <pc:docMk/>
          <pc:sldMk cId="2695683369" sldId="270"/>
        </pc:sldMkLst>
        <pc:spChg chg="mod">
          <ac:chgData name="Amber Skonicki" userId="f5bc0292-13bb-402c-b9f0-337ac8330eb8" providerId="ADAL" clId="{0C9371A5-F884-4E02-BE9F-2A8076944841}" dt="2025-08-28T13:57:53.956" v="8" actId="1076"/>
          <ac:spMkLst>
            <pc:docMk/>
            <pc:sldMk cId="2695683369" sldId="270"/>
            <ac:spMk id="5" creationId="{E88530EF-2DF6-7DE2-1A17-8B7C863D0CA1}"/>
          </ac:spMkLst>
        </pc:spChg>
        <pc:picChg chg="del">
          <ac:chgData name="Amber Skonicki" userId="f5bc0292-13bb-402c-b9f0-337ac8330eb8" providerId="ADAL" clId="{0C9371A5-F884-4E02-BE9F-2A8076944841}" dt="2025-08-28T13:57:35.484" v="3" actId="478"/>
          <ac:picMkLst>
            <pc:docMk/>
            <pc:sldMk cId="2695683369" sldId="270"/>
            <ac:picMk id="3" creationId="{F04B47C9-BCAB-E289-24F6-E18B758CFB96}"/>
          </ac:picMkLst>
        </pc:picChg>
        <pc:picChg chg="add mod ord">
          <ac:chgData name="Amber Skonicki" userId="f5bc0292-13bb-402c-b9f0-337ac8330eb8" providerId="ADAL" clId="{0C9371A5-F884-4E02-BE9F-2A8076944841}" dt="2025-08-28T13:57:48.773" v="7" actId="171"/>
          <ac:picMkLst>
            <pc:docMk/>
            <pc:sldMk cId="2695683369" sldId="270"/>
            <ac:picMk id="6" creationId="{54F96D49-E262-2BF3-7776-730512FEAFF8}"/>
          </ac:picMkLst>
        </pc:picChg>
      </pc:sldChg>
    </pc:docChg>
  </pc:docChgLst>
  <pc:docChgLst>
    <pc:chgData name="Amber Skonicki" userId="f5bc0292-13bb-402c-b9f0-337ac8330eb8" providerId="ADAL" clId="{02BA8502-1955-4C2A-9BC5-63A1BC3D6071}"/>
    <pc:docChg chg="undo custSel modSld">
      <pc:chgData name="Amber Skonicki" userId="f5bc0292-13bb-402c-b9f0-337ac8330eb8" providerId="ADAL" clId="{02BA8502-1955-4C2A-9BC5-63A1BC3D6071}" dt="2025-07-31T15:21:50.637" v="3" actId="20577"/>
      <pc:docMkLst>
        <pc:docMk/>
      </pc:docMkLst>
      <pc:sldChg chg="addSp delSp modSp mod">
        <pc:chgData name="Amber Skonicki" userId="f5bc0292-13bb-402c-b9f0-337ac8330eb8" providerId="ADAL" clId="{02BA8502-1955-4C2A-9BC5-63A1BC3D6071}" dt="2025-07-31T15:21:50.637" v="3" actId="20577"/>
        <pc:sldMkLst>
          <pc:docMk/>
          <pc:sldMk cId="2360156134" sldId="271"/>
        </pc:sldMkLst>
        <pc:spChg chg="mod">
          <ac:chgData name="Amber Skonicki" userId="f5bc0292-13bb-402c-b9f0-337ac8330eb8" providerId="ADAL" clId="{02BA8502-1955-4C2A-9BC5-63A1BC3D6071}" dt="2025-07-31T15:21:50.637" v="3" actId="20577"/>
          <ac:spMkLst>
            <pc:docMk/>
            <pc:sldMk cId="2360156134" sldId="271"/>
            <ac:spMk id="2" creationId="{AB13633D-3189-71AA-1645-F796909E945A}"/>
          </ac:spMkLst>
        </pc:spChg>
      </pc:sldChg>
    </pc:docChg>
  </pc:docChgLst>
  <pc:docChgLst>
    <pc:chgData name="Amber Skonicki" userId="f5bc0292-13bb-402c-b9f0-337ac8330eb8" providerId="ADAL" clId="{23D54ACF-85F8-4C50-A2E5-C98B7747006B}"/>
    <pc:docChg chg="modSld">
      <pc:chgData name="Amber Skonicki" userId="f5bc0292-13bb-402c-b9f0-337ac8330eb8" providerId="ADAL" clId="{23D54ACF-85F8-4C50-A2E5-C98B7747006B}" dt="2025-08-25T14:42:35.509" v="45" actId="20577"/>
      <pc:docMkLst>
        <pc:docMk/>
      </pc:docMkLst>
      <pc:sldChg chg="addSp delSp modSp mod">
        <pc:chgData name="Amber Skonicki" userId="f5bc0292-13bb-402c-b9f0-337ac8330eb8" providerId="ADAL" clId="{23D54ACF-85F8-4C50-A2E5-C98B7747006B}" dt="2025-08-25T14:42:35.509" v="45" actId="20577"/>
        <pc:sldMkLst>
          <pc:docMk/>
          <pc:sldMk cId="2695683369" sldId="270"/>
        </pc:sldMkLst>
        <pc:spChg chg="mod">
          <ac:chgData name="Amber Skonicki" userId="f5bc0292-13bb-402c-b9f0-337ac8330eb8" providerId="ADAL" clId="{23D54ACF-85F8-4C50-A2E5-C98B7747006B}" dt="2025-08-25T14:42:35.509" v="45" actId="20577"/>
          <ac:spMkLst>
            <pc:docMk/>
            <pc:sldMk cId="2695683369" sldId="270"/>
            <ac:spMk id="4" creationId="{0D00AB5C-B509-4A81-79A1-7C7359CB6D40}"/>
          </ac:spMkLst>
        </pc:spChg>
        <pc:spChg chg="mod ord">
          <ac:chgData name="Amber Skonicki" userId="f5bc0292-13bb-402c-b9f0-337ac8330eb8" providerId="ADAL" clId="{23D54ACF-85F8-4C50-A2E5-C98B7747006B}" dt="2025-08-25T14:42:04.173" v="12" actId="1076"/>
          <ac:spMkLst>
            <pc:docMk/>
            <pc:sldMk cId="2695683369" sldId="270"/>
            <ac:spMk id="5" creationId="{E88530EF-2DF6-7DE2-1A17-8B7C863D0CA1}"/>
          </ac:spMkLst>
        </pc:spChg>
        <pc:picChg chg="add mod">
          <ac:chgData name="Amber Skonicki" userId="f5bc0292-13bb-402c-b9f0-337ac8330eb8" providerId="ADAL" clId="{23D54ACF-85F8-4C50-A2E5-C98B7747006B}" dt="2025-08-25T14:41:58.996" v="11" actId="1076"/>
          <ac:picMkLst>
            <pc:docMk/>
            <pc:sldMk cId="2695683369" sldId="270"/>
            <ac:picMk id="3" creationId="{F04B47C9-BCAB-E289-24F6-E18B758CFB96}"/>
          </ac:picMkLst>
        </pc:picChg>
      </pc:sldChg>
    </pc:docChg>
  </pc:docChgLst>
  <pc:docChgLst>
    <pc:chgData name="Amber Skonicki" userId="f5bc0292-13bb-402c-b9f0-337ac8330eb8" providerId="ADAL" clId="{4C0CBF8F-9FD8-47B9-BAE9-798509B775FD}"/>
    <pc:docChg chg="custSel addSld modSld">
      <pc:chgData name="Amber Skonicki" userId="f5bc0292-13bb-402c-b9f0-337ac8330eb8" providerId="ADAL" clId="{4C0CBF8F-9FD8-47B9-BAE9-798509B775FD}" dt="2025-07-07T12:39:35.296" v="8" actId="478"/>
      <pc:docMkLst>
        <pc:docMk/>
      </pc:docMkLst>
      <pc:sldChg chg="delSp modSp new mod">
        <pc:chgData name="Amber Skonicki" userId="f5bc0292-13bb-402c-b9f0-337ac8330eb8" providerId="ADAL" clId="{4C0CBF8F-9FD8-47B9-BAE9-798509B775FD}" dt="2025-07-07T12:39:35.296" v="8" actId="478"/>
        <pc:sldMkLst>
          <pc:docMk/>
          <pc:sldMk cId="3822346602" sldId="263"/>
        </pc:sldMkLst>
      </pc:sldChg>
    </pc:docChg>
  </pc:docChgLst>
  <pc:docChgLst>
    <pc:chgData name="Amber Skonicki" userId="f5bc0292-13bb-402c-b9f0-337ac8330eb8" providerId="ADAL" clId="{4D2613DD-9CCB-48BA-B1FE-F24433C89804}"/>
    <pc:docChg chg="custSel delSld modSld">
      <pc:chgData name="Amber Skonicki" userId="f5bc0292-13bb-402c-b9f0-337ac8330eb8" providerId="ADAL" clId="{4D2613DD-9CCB-48BA-B1FE-F24433C89804}" dt="2025-07-15T14:26:20.841" v="4" actId="20577"/>
      <pc:docMkLst>
        <pc:docMk/>
      </pc:docMkLst>
      <pc:sldChg chg="modNotesTx">
        <pc:chgData name="Amber Skonicki" userId="f5bc0292-13bb-402c-b9f0-337ac8330eb8" providerId="ADAL" clId="{4D2613DD-9CCB-48BA-B1FE-F24433C89804}" dt="2025-07-15T14:26:20.841" v="4" actId="20577"/>
        <pc:sldMkLst>
          <pc:docMk/>
          <pc:sldMk cId="469641953" sldId="257"/>
        </pc:sldMkLst>
      </pc:sldChg>
      <pc:sldChg chg="modNotesTx">
        <pc:chgData name="Amber Skonicki" userId="f5bc0292-13bb-402c-b9f0-337ac8330eb8" providerId="ADAL" clId="{4D2613DD-9CCB-48BA-B1FE-F24433C89804}" dt="2025-07-15T14:25:16.661" v="3" actId="6549"/>
        <pc:sldMkLst>
          <pc:docMk/>
          <pc:sldMk cId="978164308" sldId="258"/>
        </pc:sldMkLst>
      </pc:sldChg>
      <pc:sldChg chg="del">
        <pc:chgData name="Amber Skonicki" userId="f5bc0292-13bb-402c-b9f0-337ac8330eb8" providerId="ADAL" clId="{4D2613DD-9CCB-48BA-B1FE-F24433C89804}" dt="2025-07-15T14:23:59.560" v="0" actId="2696"/>
        <pc:sldMkLst>
          <pc:docMk/>
          <pc:sldMk cId="3822346602" sldId="263"/>
        </pc:sldMkLst>
      </pc:sldChg>
    </pc:docChg>
  </pc:docChgLst>
  <pc:docChgLst>
    <pc:chgData name="Amber Skonicki" userId="f5bc0292-13bb-402c-b9f0-337ac8330eb8" providerId="ADAL" clId="{CA731151-E5A6-49BE-B3C0-8CAD537C85CB}"/>
    <pc:docChg chg="modSld">
      <pc:chgData name="Amber Skonicki" userId="f5bc0292-13bb-402c-b9f0-337ac8330eb8" providerId="ADAL" clId="{CA731151-E5A6-49BE-B3C0-8CAD537C85CB}" dt="2025-08-06T18:09:25.636" v="6" actId="20577"/>
      <pc:docMkLst>
        <pc:docMk/>
      </pc:docMkLst>
      <pc:sldChg chg="modSp mod">
        <pc:chgData name="Amber Skonicki" userId="f5bc0292-13bb-402c-b9f0-337ac8330eb8" providerId="ADAL" clId="{CA731151-E5A6-49BE-B3C0-8CAD537C85CB}" dt="2025-08-06T18:09:16.973" v="3" actId="20577"/>
        <pc:sldMkLst>
          <pc:docMk/>
          <pc:sldMk cId="469641953" sldId="257"/>
        </pc:sldMkLst>
        <pc:spChg chg="mod">
          <ac:chgData name="Amber Skonicki" userId="f5bc0292-13bb-402c-b9f0-337ac8330eb8" providerId="ADAL" clId="{CA731151-E5A6-49BE-B3C0-8CAD537C85CB}" dt="2025-08-06T18:09:16.973" v="3" actId="20577"/>
          <ac:spMkLst>
            <pc:docMk/>
            <pc:sldMk cId="469641953" sldId="257"/>
            <ac:spMk id="2" creationId="{D5930D58-A51D-CF97-F68B-4C2D69C84175}"/>
          </ac:spMkLst>
        </pc:spChg>
      </pc:sldChg>
      <pc:sldChg chg="modSp mod">
        <pc:chgData name="Amber Skonicki" userId="f5bc0292-13bb-402c-b9f0-337ac8330eb8" providerId="ADAL" clId="{CA731151-E5A6-49BE-B3C0-8CAD537C85CB}" dt="2025-08-06T18:09:25.636" v="6" actId="20577"/>
        <pc:sldMkLst>
          <pc:docMk/>
          <pc:sldMk cId="978164308" sldId="258"/>
        </pc:sldMkLst>
        <pc:spChg chg="mod">
          <ac:chgData name="Amber Skonicki" userId="f5bc0292-13bb-402c-b9f0-337ac8330eb8" providerId="ADAL" clId="{CA731151-E5A6-49BE-B3C0-8CAD537C85CB}" dt="2025-08-06T18:09:25.636" v="6" actId="20577"/>
          <ac:spMkLst>
            <pc:docMk/>
            <pc:sldMk cId="978164308" sldId="258"/>
            <ac:spMk id="2" creationId="{67D1C184-D7ED-62B5-B85D-1DC87226ED74}"/>
          </ac:spMkLst>
        </pc:spChg>
      </pc:sldChg>
    </pc:docChg>
  </pc:docChgLst>
  <pc:docChgLst>
    <pc:chgData name="Amber Skonicki" userId="f5bc0292-13bb-402c-b9f0-337ac8330eb8" providerId="ADAL" clId="{80AA7F20-A20B-431C-93DE-717C3BC3268D}"/>
    <pc:docChg chg="modSld">
      <pc:chgData name="Amber Skonicki" userId="f5bc0292-13bb-402c-b9f0-337ac8330eb8" providerId="ADAL" clId="{80AA7F20-A20B-431C-93DE-717C3BC3268D}" dt="2025-07-02T13:57:36.879" v="9" actId="20577"/>
      <pc:docMkLst>
        <pc:docMk/>
      </pc:docMkLst>
      <pc:sldChg chg="modSp mod">
        <pc:chgData name="Amber Skonicki" userId="f5bc0292-13bb-402c-b9f0-337ac8330eb8" providerId="ADAL" clId="{80AA7F20-A20B-431C-93DE-717C3BC3268D}" dt="2025-07-02T13:57:31.728" v="4" actId="20577"/>
        <pc:sldMkLst>
          <pc:docMk/>
          <pc:sldMk cId="978164308" sldId="258"/>
        </pc:sldMkLst>
      </pc:sldChg>
      <pc:sldChg chg="modSp mod">
        <pc:chgData name="Amber Skonicki" userId="f5bc0292-13bb-402c-b9f0-337ac8330eb8" providerId="ADAL" clId="{80AA7F20-A20B-431C-93DE-717C3BC3268D}" dt="2025-07-02T13:57:36.879" v="9" actId="20577"/>
        <pc:sldMkLst>
          <pc:docMk/>
          <pc:sldMk cId="685012205" sldId="259"/>
        </pc:sldMkLst>
      </pc:sldChg>
    </pc:docChg>
  </pc:docChgLst>
  <pc:docChgLst>
    <pc:chgData name="Amber Skonicki" userId="f5bc0292-13bb-402c-b9f0-337ac8330eb8" providerId="ADAL" clId="{7AF0B34E-FB6F-49EF-853F-E8F37A32F557}"/>
    <pc:docChg chg="custSel modSld">
      <pc:chgData name="Amber Skonicki" userId="f5bc0292-13bb-402c-b9f0-337ac8330eb8" providerId="ADAL" clId="{7AF0B34E-FB6F-49EF-853F-E8F37A32F557}" dt="2025-08-20T15:13:56.832" v="17" actId="20577"/>
      <pc:docMkLst>
        <pc:docMk/>
      </pc:docMkLst>
      <pc:sldChg chg="addSp delSp modSp mod">
        <pc:chgData name="Amber Skonicki" userId="f5bc0292-13bb-402c-b9f0-337ac8330eb8" providerId="ADAL" clId="{7AF0B34E-FB6F-49EF-853F-E8F37A32F557}" dt="2025-08-20T15:13:56.832" v="17" actId="20577"/>
        <pc:sldMkLst>
          <pc:docMk/>
          <pc:sldMk cId="471995740" sldId="262"/>
        </pc:sldMkLst>
        <pc:spChg chg="mod">
          <ac:chgData name="Amber Skonicki" userId="f5bc0292-13bb-402c-b9f0-337ac8330eb8" providerId="ADAL" clId="{7AF0B34E-FB6F-49EF-853F-E8F37A32F557}" dt="2025-08-20T15:13:56.832" v="17" actId="20577"/>
          <ac:spMkLst>
            <pc:docMk/>
            <pc:sldMk cId="471995740" sldId="262"/>
            <ac:spMk id="2" creationId="{01BD822E-04C8-08CC-A23E-2C5F14B5F7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B9323-4C6D-4603-B6DC-CC8F8F1AE08F}"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53066-FD64-4A3D-87FB-151812DB28F4}" type="slidenum">
              <a:rPr lang="en-US" smtClean="0"/>
              <a:t>‹#›</a:t>
            </a:fld>
            <a:endParaRPr lang="en-US"/>
          </a:p>
        </p:txBody>
      </p:sp>
    </p:spTree>
    <p:extLst>
      <p:ext uri="{BB962C8B-B14F-4D97-AF65-F5344CB8AC3E}">
        <p14:creationId xmlns:p14="http://schemas.microsoft.com/office/powerpoint/2010/main" val="159540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Remember if you completed the SIU Direct Bill Form and sent </a:t>
            </a:r>
            <a:r>
              <a:rPr lang="en-US" sz="1200" b="0" i="0" kern="1200">
                <a:solidFill>
                  <a:schemeClr val="tx1"/>
                </a:solidFill>
                <a:effectLst/>
                <a:latin typeface="+mn-lt"/>
                <a:ea typeface="+mn-ea"/>
                <a:cs typeface="+mn-cs"/>
              </a:rPr>
              <a:t>it in with </a:t>
            </a:r>
            <a:r>
              <a:rPr lang="en-US" sz="1200" b="0" i="0" kern="1200" dirty="0">
                <a:solidFill>
                  <a:schemeClr val="tx1"/>
                </a:solidFill>
                <a:effectLst/>
                <a:latin typeface="+mn-lt"/>
                <a:ea typeface="+mn-ea"/>
                <a:cs typeface="+mn-cs"/>
              </a:rPr>
              <a:t>the bind request no additional online payment is needed.  We will process on behalf of your customer.  Once an agency bill policy has been bound and invoiced it must be paid using the agent payment button. </a:t>
            </a:r>
            <a:endParaRPr lang="en-US" dirty="0"/>
          </a:p>
        </p:txBody>
      </p:sp>
      <p:sp>
        <p:nvSpPr>
          <p:cNvPr id="4" name="Slide Number Placeholder 3"/>
          <p:cNvSpPr>
            <a:spLocks noGrp="1"/>
          </p:cNvSpPr>
          <p:nvPr>
            <p:ph type="sldNum" sz="quarter" idx="5"/>
          </p:nvPr>
        </p:nvSpPr>
        <p:spPr/>
        <p:txBody>
          <a:bodyPr/>
          <a:lstStyle/>
          <a:p>
            <a:fld id="{42953066-FD64-4A3D-87FB-151812DB28F4}" type="slidenum">
              <a:rPr lang="en-US" smtClean="0"/>
              <a:t>2</a:t>
            </a:fld>
            <a:endParaRPr lang="en-US"/>
          </a:p>
        </p:txBody>
      </p:sp>
    </p:spTree>
    <p:extLst>
      <p:ext uri="{BB962C8B-B14F-4D97-AF65-F5344CB8AC3E}">
        <p14:creationId xmlns:p14="http://schemas.microsoft.com/office/powerpoint/2010/main" val="195604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Account number = quote ID.   This is the "SUB" number WITH the "-01" or "-02",etc.</a:t>
            </a:r>
            <a:r>
              <a:rPr lang="en-US" dirty="0"/>
              <a:t> </a:t>
            </a:r>
          </a:p>
        </p:txBody>
      </p:sp>
      <p:sp>
        <p:nvSpPr>
          <p:cNvPr id="4" name="Slide Number Placeholder 3"/>
          <p:cNvSpPr>
            <a:spLocks noGrp="1"/>
          </p:cNvSpPr>
          <p:nvPr>
            <p:ph type="sldNum" sz="quarter" idx="5"/>
          </p:nvPr>
        </p:nvSpPr>
        <p:spPr/>
        <p:txBody>
          <a:bodyPr/>
          <a:lstStyle/>
          <a:p>
            <a:fld id="{42953066-FD64-4A3D-87FB-151812DB28F4}" type="slidenum">
              <a:rPr lang="en-US" smtClean="0"/>
              <a:t>3</a:t>
            </a:fld>
            <a:endParaRPr lang="en-US"/>
          </a:p>
        </p:txBody>
      </p:sp>
    </p:spTree>
    <p:extLst>
      <p:ext uri="{BB962C8B-B14F-4D97-AF65-F5344CB8AC3E}">
        <p14:creationId xmlns:p14="http://schemas.microsoft.com/office/powerpoint/2010/main" val="221134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53066-FD64-4A3D-87FB-151812DB28F4}" type="slidenum">
              <a:rPr lang="en-US" smtClean="0"/>
              <a:t>4</a:t>
            </a:fld>
            <a:endParaRPr lang="en-US"/>
          </a:p>
        </p:txBody>
      </p:sp>
    </p:spTree>
    <p:extLst>
      <p:ext uri="{BB962C8B-B14F-4D97-AF65-F5344CB8AC3E}">
        <p14:creationId xmlns:p14="http://schemas.microsoft.com/office/powerpoint/2010/main" val="114427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If you use the wrong zip code, it will say "No invoices found“</a:t>
            </a:r>
          </a:p>
          <a:p>
            <a:r>
              <a:rPr lang="en-US" sz="1200" b="0" i="0" u="none" strike="noStrike" kern="1200" dirty="0">
                <a:solidFill>
                  <a:schemeClr val="tx1"/>
                </a:solidFill>
                <a:effectLst/>
                <a:latin typeface="+mn-lt"/>
                <a:ea typeface="+mn-ea"/>
                <a:cs typeface="+mn-cs"/>
              </a:rPr>
              <a:t>Once an invoice is posted to accounting in ALIS, it will show up on </a:t>
            </a:r>
            <a:r>
              <a:rPr lang="en-US" sz="1200" b="0" i="0" u="none" strike="noStrike" kern="1200" dirty="0" err="1">
                <a:solidFill>
                  <a:schemeClr val="tx1"/>
                </a:solidFill>
                <a:effectLst/>
                <a:latin typeface="+mn-lt"/>
                <a:ea typeface="+mn-ea"/>
                <a:cs typeface="+mn-cs"/>
              </a:rPr>
              <a:t>Epay</a:t>
            </a:r>
            <a:r>
              <a:rPr lang="en-US" dirty="0"/>
              <a:t> </a:t>
            </a:r>
          </a:p>
        </p:txBody>
      </p:sp>
      <p:sp>
        <p:nvSpPr>
          <p:cNvPr id="4" name="Slide Number Placeholder 3"/>
          <p:cNvSpPr>
            <a:spLocks noGrp="1"/>
          </p:cNvSpPr>
          <p:nvPr>
            <p:ph type="sldNum" sz="quarter" idx="5"/>
          </p:nvPr>
        </p:nvSpPr>
        <p:spPr/>
        <p:txBody>
          <a:bodyPr/>
          <a:lstStyle/>
          <a:p>
            <a:fld id="{42953066-FD64-4A3D-87FB-151812DB28F4}" type="slidenum">
              <a:rPr lang="en-US" smtClean="0"/>
              <a:t>5</a:t>
            </a:fld>
            <a:endParaRPr lang="en-US"/>
          </a:p>
        </p:txBody>
      </p:sp>
    </p:spTree>
    <p:extLst>
      <p:ext uri="{BB962C8B-B14F-4D97-AF65-F5344CB8AC3E}">
        <p14:creationId xmlns:p14="http://schemas.microsoft.com/office/powerpoint/2010/main" val="314788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53066-FD64-4A3D-87FB-151812DB28F4}" type="slidenum">
              <a:rPr lang="en-US" smtClean="0"/>
              <a:t>7</a:t>
            </a:fld>
            <a:endParaRPr lang="en-US"/>
          </a:p>
        </p:txBody>
      </p:sp>
    </p:spTree>
    <p:extLst>
      <p:ext uri="{BB962C8B-B14F-4D97-AF65-F5344CB8AC3E}">
        <p14:creationId xmlns:p14="http://schemas.microsoft.com/office/powerpoint/2010/main" val="279369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D523-13AB-FB8C-0BB8-7F514C299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89CEB4-1985-AFD0-FE22-3A6459084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EE9EB6-5C97-DEE8-CB4B-2CFD412C88C5}"/>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5" name="Footer Placeholder 4">
            <a:extLst>
              <a:ext uri="{FF2B5EF4-FFF2-40B4-BE49-F238E27FC236}">
                <a16:creationId xmlns:a16="http://schemas.microsoft.com/office/drawing/2014/main" id="{BDFFE962-5C41-3EA4-0B3D-1BBD2BDB4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D65EF-A315-78FC-0798-57317B1FFA3D}"/>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280468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EF41-DA67-0534-EBF5-F0CB95EAD0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AEEED7-E5FA-9C03-FFE6-FFDD33DF1A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7EF5F-D348-0F3E-EE3F-370F289ECF02}"/>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5" name="Footer Placeholder 4">
            <a:extLst>
              <a:ext uri="{FF2B5EF4-FFF2-40B4-BE49-F238E27FC236}">
                <a16:creationId xmlns:a16="http://schemas.microsoft.com/office/drawing/2014/main" id="{1AF8E67C-E37D-BA7A-1844-B143A408F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13439-C069-D96D-BC7E-8F2F61F136D8}"/>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320427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0B190-07B0-F4F2-FB1B-36B6B57496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BAFDBF-9264-480E-94CD-FC6E6C8CC5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9A0EF-9D7C-0645-7C66-F4FD4059A9E7}"/>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5" name="Footer Placeholder 4">
            <a:extLst>
              <a:ext uri="{FF2B5EF4-FFF2-40B4-BE49-F238E27FC236}">
                <a16:creationId xmlns:a16="http://schemas.microsoft.com/office/drawing/2014/main" id="{C6DCA44E-9535-5DBE-96C9-33554CE30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86B35-7413-27A6-F362-23BE29CCCED2}"/>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225911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BA08-696F-2103-3159-B5F450DBB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77D4D-BB37-6928-7A6E-E17054A711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25650-8FB6-64E4-9E86-14E294ED202E}"/>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5" name="Footer Placeholder 4">
            <a:extLst>
              <a:ext uri="{FF2B5EF4-FFF2-40B4-BE49-F238E27FC236}">
                <a16:creationId xmlns:a16="http://schemas.microsoft.com/office/drawing/2014/main" id="{7DE812D5-D3FC-8E65-2D01-051D629B8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66381-61F0-5E8F-16BF-BC35E7606A99}"/>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422233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A413-EB70-6378-0A7E-BE232A8BD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B48FC1-1712-E8F0-7F10-DB1488275B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22ABA0-3021-0AB3-F1D0-124B5E1780BD}"/>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5" name="Footer Placeholder 4">
            <a:extLst>
              <a:ext uri="{FF2B5EF4-FFF2-40B4-BE49-F238E27FC236}">
                <a16:creationId xmlns:a16="http://schemas.microsoft.com/office/drawing/2014/main" id="{11408E0D-2AC8-F819-1342-E6C809CAE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9EA5A-42A5-4390-F21F-645E9D3307BB}"/>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324425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6A2D-D32F-903E-A6AE-A8E4302C0D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8A705-5E4C-C238-F21A-8642A13D7D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AAF5F-B4C8-7FD3-54A0-4367CEB4CB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650BB8-AB21-3B78-0328-14CBC8212BD7}"/>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6" name="Footer Placeholder 5">
            <a:extLst>
              <a:ext uri="{FF2B5EF4-FFF2-40B4-BE49-F238E27FC236}">
                <a16:creationId xmlns:a16="http://schemas.microsoft.com/office/drawing/2014/main" id="{9225E24F-10BA-B0DC-8D8D-9BE023E7A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220D3-BBC5-5033-67C8-56A8DBDA6977}"/>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259564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4DB-C403-1E8A-B986-4889DF865D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F86D6B-AF53-238F-47DB-0BBFCB58B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6434BA-D754-E699-4399-A177150D2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1BF58-1252-8842-6B9F-22CE5A99D7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FCDC2-D8D7-B66F-7518-E4FA5CE5A3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D7C28B-D7A4-1438-42DF-32D016854084}"/>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8" name="Footer Placeholder 7">
            <a:extLst>
              <a:ext uri="{FF2B5EF4-FFF2-40B4-BE49-F238E27FC236}">
                <a16:creationId xmlns:a16="http://schemas.microsoft.com/office/drawing/2014/main" id="{FD1416CA-C5D4-64A9-A416-50F4A1A027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DD7D24-6F3E-F70A-C285-A2B0250FEB8C}"/>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18432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4616-BA74-9ED8-678A-1CCE731BC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D20D03-DC6B-AEF9-C440-18105B6365E8}"/>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4" name="Footer Placeholder 3">
            <a:extLst>
              <a:ext uri="{FF2B5EF4-FFF2-40B4-BE49-F238E27FC236}">
                <a16:creationId xmlns:a16="http://schemas.microsoft.com/office/drawing/2014/main" id="{911B54C3-530E-7958-28B5-43BA31CB01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80C1A4-901F-12C4-AE71-8247369CCE48}"/>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113412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5F2EE8-E391-0FB3-9958-836142DA9FC7}"/>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3" name="Footer Placeholder 2">
            <a:extLst>
              <a:ext uri="{FF2B5EF4-FFF2-40B4-BE49-F238E27FC236}">
                <a16:creationId xmlns:a16="http://schemas.microsoft.com/office/drawing/2014/main" id="{F7497727-FCA2-1F67-223D-3E6E19FF17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FB5686-AAFD-815E-6977-C223F67D419F}"/>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24787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7EA1-B2CE-6B26-619C-3E175E4EFA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3A022B-B21D-A52C-B7A4-B3522C9C68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82949-2BFC-11F4-98BB-BC05028FA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146CC-6ACC-C9E4-FE02-192F1FB211CD}"/>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6" name="Footer Placeholder 5">
            <a:extLst>
              <a:ext uri="{FF2B5EF4-FFF2-40B4-BE49-F238E27FC236}">
                <a16:creationId xmlns:a16="http://schemas.microsoft.com/office/drawing/2014/main" id="{89D3566B-CA12-2E70-8C6D-6D90135D9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8503B-B7AD-48DC-A35A-864FE4DEC764}"/>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54278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2D23-E37C-F6B1-82CD-3F6E2DF55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5C7BF0-3103-F971-F2E7-52CD42518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C03620-91DF-0080-8601-A0062C554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D65D9-2607-6C03-4214-2A4579553ED2}"/>
              </a:ext>
            </a:extLst>
          </p:cNvPr>
          <p:cNvSpPr>
            <a:spLocks noGrp="1"/>
          </p:cNvSpPr>
          <p:nvPr>
            <p:ph type="dt" sz="half" idx="10"/>
          </p:nvPr>
        </p:nvSpPr>
        <p:spPr/>
        <p:txBody>
          <a:bodyPr/>
          <a:lstStyle/>
          <a:p>
            <a:fld id="{10A72D16-5005-49B9-855B-F3AEDF4F6E02}" type="datetimeFigureOut">
              <a:rPr lang="en-US" smtClean="0"/>
              <a:t>8/28/2025</a:t>
            </a:fld>
            <a:endParaRPr lang="en-US"/>
          </a:p>
        </p:txBody>
      </p:sp>
      <p:sp>
        <p:nvSpPr>
          <p:cNvPr id="6" name="Footer Placeholder 5">
            <a:extLst>
              <a:ext uri="{FF2B5EF4-FFF2-40B4-BE49-F238E27FC236}">
                <a16:creationId xmlns:a16="http://schemas.microsoft.com/office/drawing/2014/main" id="{63514D40-4D87-6005-369F-A37D3EB79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F8D28-A2A7-1346-10BD-E396B6BB9DA8}"/>
              </a:ext>
            </a:extLst>
          </p:cNvPr>
          <p:cNvSpPr>
            <a:spLocks noGrp="1"/>
          </p:cNvSpPr>
          <p:nvPr>
            <p:ph type="sldNum" sz="quarter" idx="12"/>
          </p:nvPr>
        </p:nvSpPr>
        <p:spPr/>
        <p:txBody>
          <a:bodyPr/>
          <a:lstStyle/>
          <a:p>
            <a:fld id="{2D0EEC1D-2CA9-43DE-8080-7E8F3692A419}" type="slidenum">
              <a:rPr lang="en-US" smtClean="0"/>
              <a:t>‹#›</a:t>
            </a:fld>
            <a:endParaRPr lang="en-US"/>
          </a:p>
        </p:txBody>
      </p:sp>
    </p:spTree>
    <p:extLst>
      <p:ext uri="{BB962C8B-B14F-4D97-AF65-F5344CB8AC3E}">
        <p14:creationId xmlns:p14="http://schemas.microsoft.com/office/powerpoint/2010/main" val="115548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90262-1957-4BA8-6483-6C2C87E89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BA242-DE28-D61D-ACE5-9A03A0E0B0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47B81-3AFE-38AC-CB45-1E648A63D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A72D16-5005-49B9-855B-F3AEDF4F6E02}" type="datetimeFigureOut">
              <a:rPr lang="en-US" smtClean="0"/>
              <a:t>8/28/2025</a:t>
            </a:fld>
            <a:endParaRPr lang="en-US"/>
          </a:p>
        </p:txBody>
      </p:sp>
      <p:sp>
        <p:nvSpPr>
          <p:cNvPr id="5" name="Footer Placeholder 4">
            <a:extLst>
              <a:ext uri="{FF2B5EF4-FFF2-40B4-BE49-F238E27FC236}">
                <a16:creationId xmlns:a16="http://schemas.microsoft.com/office/drawing/2014/main" id="{66C79AA0-5EAB-8260-253B-4FB35A3F5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87F0ECA-33D7-E017-612B-E5C501F09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0EEC1D-2CA9-43DE-8080-7E8F3692A419}" type="slidenum">
              <a:rPr lang="en-US" smtClean="0"/>
              <a:t>‹#›</a:t>
            </a:fld>
            <a:endParaRPr lang="en-US"/>
          </a:p>
        </p:txBody>
      </p:sp>
    </p:spTree>
    <p:extLst>
      <p:ext uri="{BB962C8B-B14F-4D97-AF65-F5344CB8AC3E}">
        <p14:creationId xmlns:p14="http://schemas.microsoft.com/office/powerpoint/2010/main" val="153235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rimary.siuins.com/Home/Login" TargetMode="External"/><Relationship Id="rId2" Type="http://schemas.openxmlformats.org/officeDocument/2006/relationships/hyperlink" Target="mailto:marketing@siuins.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insuranceeasypay.siuin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93CC-58CB-DBD7-93E6-1CA5DFCDA2DC}"/>
              </a:ext>
            </a:extLst>
          </p:cNvPr>
          <p:cNvSpPr>
            <a:spLocks noGrp="1"/>
          </p:cNvSpPr>
          <p:nvPr>
            <p:ph type="ctrTitle"/>
          </p:nvPr>
        </p:nvSpPr>
        <p:spPr/>
        <p:txBody>
          <a:bodyPr/>
          <a:lstStyle/>
          <a:p>
            <a:r>
              <a:rPr lang="en-US" dirty="0"/>
              <a:t>Insured Payment</a:t>
            </a:r>
          </a:p>
        </p:txBody>
      </p:sp>
      <p:sp>
        <p:nvSpPr>
          <p:cNvPr id="3" name="Subtitle 2">
            <a:extLst>
              <a:ext uri="{FF2B5EF4-FFF2-40B4-BE49-F238E27FC236}">
                <a16:creationId xmlns:a16="http://schemas.microsoft.com/office/drawing/2014/main" id="{A86AC408-AAC1-A7DF-5440-8909FE369BC6}"/>
              </a:ext>
            </a:extLst>
          </p:cNvPr>
          <p:cNvSpPr>
            <a:spLocks noGrp="1"/>
          </p:cNvSpPr>
          <p:nvPr>
            <p:ph type="subTitle" idx="1"/>
          </p:nvPr>
        </p:nvSpPr>
        <p:spPr/>
        <p:txBody>
          <a:bodyPr/>
          <a:lstStyle/>
          <a:p>
            <a:r>
              <a:rPr lang="en-US" dirty="0"/>
              <a:t> Southern Insurance Underwriters New </a:t>
            </a:r>
            <a:r>
              <a:rPr lang="en-US" dirty="0" err="1"/>
              <a:t>Epay</a:t>
            </a:r>
            <a:r>
              <a:rPr lang="en-US" dirty="0"/>
              <a:t> Platform</a:t>
            </a:r>
          </a:p>
        </p:txBody>
      </p:sp>
      <p:pic>
        <p:nvPicPr>
          <p:cNvPr id="5" name="Picture 4" descr="A yellow and grey logo&#10;&#10;AI-generated content may be incorrect.">
            <a:extLst>
              <a:ext uri="{FF2B5EF4-FFF2-40B4-BE49-F238E27FC236}">
                <a16:creationId xmlns:a16="http://schemas.microsoft.com/office/drawing/2014/main" id="{D7284D5D-3005-BC7C-138E-9CF23D061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3475" y="3370301"/>
            <a:ext cx="3019425" cy="3225721"/>
          </a:xfrm>
          <a:prstGeom prst="rect">
            <a:avLst/>
          </a:prstGeom>
        </p:spPr>
      </p:pic>
    </p:spTree>
    <p:extLst>
      <p:ext uri="{BB962C8B-B14F-4D97-AF65-F5344CB8AC3E}">
        <p14:creationId xmlns:p14="http://schemas.microsoft.com/office/powerpoint/2010/main" val="311235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91C1-C063-D2BB-E26D-71BC70A388A2}"/>
              </a:ext>
            </a:extLst>
          </p:cNvPr>
          <p:cNvSpPr>
            <a:spLocks noGrp="1"/>
          </p:cNvSpPr>
          <p:nvPr>
            <p:ph type="title"/>
          </p:nvPr>
        </p:nvSpPr>
        <p:spPr>
          <a:xfrm>
            <a:off x="838200" y="200768"/>
            <a:ext cx="10515600" cy="520700"/>
          </a:xfrm>
        </p:spPr>
        <p:txBody>
          <a:bodyPr>
            <a:normAutofit fontScale="90000"/>
          </a:bodyPr>
          <a:lstStyle/>
          <a:p>
            <a:r>
              <a:rPr lang="en-US" dirty="0"/>
              <a:t>Plug in Credit card info or ACH info *zoomed in*</a:t>
            </a:r>
          </a:p>
        </p:txBody>
      </p:sp>
      <p:pic>
        <p:nvPicPr>
          <p:cNvPr id="5" name="Picture 4">
            <a:extLst>
              <a:ext uri="{FF2B5EF4-FFF2-40B4-BE49-F238E27FC236}">
                <a16:creationId xmlns:a16="http://schemas.microsoft.com/office/drawing/2014/main" id="{7EF8728B-998D-7B87-A155-D2B599A2FBB1}"/>
              </a:ext>
            </a:extLst>
          </p:cNvPr>
          <p:cNvPicPr>
            <a:picLocks noChangeAspect="1"/>
          </p:cNvPicPr>
          <p:nvPr/>
        </p:nvPicPr>
        <p:blipFill>
          <a:blip r:embed="rId2"/>
          <a:stretch>
            <a:fillRect/>
          </a:stretch>
        </p:blipFill>
        <p:spPr>
          <a:xfrm>
            <a:off x="4144606" y="979859"/>
            <a:ext cx="3902788" cy="5619750"/>
          </a:xfrm>
          <a:prstGeom prst="rect">
            <a:avLst/>
          </a:prstGeom>
        </p:spPr>
      </p:pic>
      <p:pic>
        <p:nvPicPr>
          <p:cNvPr id="7" name="Picture 6">
            <a:extLst>
              <a:ext uri="{FF2B5EF4-FFF2-40B4-BE49-F238E27FC236}">
                <a16:creationId xmlns:a16="http://schemas.microsoft.com/office/drawing/2014/main" id="{73F67D71-B21D-382E-B2AE-751514B375B2}"/>
              </a:ext>
            </a:extLst>
          </p:cNvPr>
          <p:cNvPicPr>
            <a:picLocks noChangeAspect="1"/>
          </p:cNvPicPr>
          <p:nvPr/>
        </p:nvPicPr>
        <p:blipFill>
          <a:blip r:embed="rId3"/>
          <a:srcRect t="1751"/>
          <a:stretch>
            <a:fillRect/>
          </a:stretch>
        </p:blipFill>
        <p:spPr>
          <a:xfrm>
            <a:off x="7885458" y="979859"/>
            <a:ext cx="4306542" cy="5878141"/>
          </a:xfrm>
          <a:prstGeom prst="rect">
            <a:avLst/>
          </a:prstGeom>
        </p:spPr>
      </p:pic>
      <p:sp>
        <p:nvSpPr>
          <p:cNvPr id="6" name="TextBox 5">
            <a:extLst>
              <a:ext uri="{FF2B5EF4-FFF2-40B4-BE49-F238E27FC236}">
                <a16:creationId xmlns:a16="http://schemas.microsoft.com/office/drawing/2014/main" id="{22C1B7DF-ECB9-1609-9960-3FC17D5BFFEB}"/>
              </a:ext>
            </a:extLst>
          </p:cNvPr>
          <p:cNvSpPr txBox="1"/>
          <p:nvPr/>
        </p:nvSpPr>
        <p:spPr>
          <a:xfrm>
            <a:off x="365518" y="808395"/>
            <a:ext cx="3235810" cy="6049605"/>
          </a:xfrm>
          <a:prstGeom prst="rect">
            <a:avLst/>
          </a:prstGeom>
          <a:noFill/>
        </p:spPr>
        <p:txBody>
          <a:bodyPr wrap="square" rtlCol="0">
            <a:spAutoFit/>
          </a:bodyPr>
          <a:lstStyle/>
          <a:p>
            <a:pPr marL="342900" indent="-342900">
              <a:lnSpc>
                <a:spcPct val="150000"/>
              </a:lnSpc>
              <a:buFont typeface="+mj-lt"/>
              <a:buAutoNum type="arabicPeriod"/>
            </a:pPr>
            <a:r>
              <a:rPr lang="en-US" sz="2000" dirty="0"/>
              <a:t>If you created an account, check ‘Save my credit card/bank account details’ to securely save your payment information for future use.</a:t>
            </a:r>
          </a:p>
          <a:p>
            <a:pPr marL="342900" indent="-342900">
              <a:lnSpc>
                <a:spcPct val="150000"/>
              </a:lnSpc>
              <a:buFont typeface="+mj-lt"/>
              <a:buAutoNum type="arabicPeriod"/>
            </a:pPr>
            <a:r>
              <a:rPr lang="en-US" sz="2000" dirty="0"/>
              <a:t>Check ‘I’m not a robot’ and complete the image verification.</a:t>
            </a:r>
          </a:p>
          <a:p>
            <a:pPr marL="342900" indent="-342900">
              <a:lnSpc>
                <a:spcPct val="150000"/>
              </a:lnSpc>
              <a:buFont typeface="+mj-lt"/>
              <a:buAutoNum type="arabicPeriod"/>
            </a:pPr>
            <a:r>
              <a:rPr lang="en-US" sz="2000" dirty="0"/>
              <a:t>Click ‘Complete Payment’ to finalize your transaction.</a:t>
            </a:r>
          </a:p>
        </p:txBody>
      </p:sp>
      <p:pic>
        <p:nvPicPr>
          <p:cNvPr id="3" name="Picture 2">
            <a:extLst>
              <a:ext uri="{FF2B5EF4-FFF2-40B4-BE49-F238E27FC236}">
                <a16:creationId xmlns:a16="http://schemas.microsoft.com/office/drawing/2014/main" id="{12A514EB-CE93-81AA-03DE-0F84FFB593F1}"/>
              </a:ext>
            </a:extLst>
          </p:cNvPr>
          <p:cNvPicPr>
            <a:picLocks noChangeAspect="1"/>
          </p:cNvPicPr>
          <p:nvPr/>
        </p:nvPicPr>
        <p:blipFill>
          <a:blip r:embed="rId4"/>
          <a:srcRect l="15119" t="21535" r="83523" b="76300"/>
          <a:stretch>
            <a:fillRect/>
          </a:stretch>
        </p:blipFill>
        <p:spPr>
          <a:xfrm>
            <a:off x="9547291" y="2170052"/>
            <a:ext cx="61416" cy="133066"/>
          </a:xfrm>
          <a:prstGeom prst="rect">
            <a:avLst/>
          </a:prstGeom>
        </p:spPr>
      </p:pic>
    </p:spTree>
    <p:extLst>
      <p:ext uri="{BB962C8B-B14F-4D97-AF65-F5344CB8AC3E}">
        <p14:creationId xmlns:p14="http://schemas.microsoft.com/office/powerpoint/2010/main" val="313697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4D3505-9541-D188-8D81-56C8B013721E}"/>
              </a:ext>
            </a:extLst>
          </p:cNvPr>
          <p:cNvSpPr>
            <a:spLocks noGrp="1"/>
          </p:cNvSpPr>
          <p:nvPr>
            <p:ph type="title"/>
          </p:nvPr>
        </p:nvSpPr>
        <p:spPr>
          <a:xfrm>
            <a:off x="1105486" y="2897310"/>
            <a:ext cx="6280052" cy="1325563"/>
          </a:xfrm>
        </p:spPr>
        <p:txBody>
          <a:bodyPr>
            <a:normAutofit fontScale="90000"/>
          </a:bodyPr>
          <a:lstStyle/>
          <a:p>
            <a:r>
              <a:rPr lang="en-US" dirty="0"/>
              <a:t>The payment confirmation screen will be display after clicking ‘Complete Payment’, and a receipt will be sent to the email address you provided.</a:t>
            </a:r>
          </a:p>
        </p:txBody>
      </p:sp>
      <p:pic>
        <p:nvPicPr>
          <p:cNvPr id="6" name="Picture 5">
            <a:extLst>
              <a:ext uri="{FF2B5EF4-FFF2-40B4-BE49-F238E27FC236}">
                <a16:creationId xmlns:a16="http://schemas.microsoft.com/office/drawing/2014/main" id="{5F924C42-7A5B-F53B-28A1-FFF7F361A8ED}"/>
              </a:ext>
            </a:extLst>
          </p:cNvPr>
          <p:cNvPicPr>
            <a:picLocks noChangeAspect="1"/>
          </p:cNvPicPr>
          <p:nvPr/>
        </p:nvPicPr>
        <p:blipFill>
          <a:blip r:embed="rId2"/>
          <a:stretch>
            <a:fillRect/>
          </a:stretch>
        </p:blipFill>
        <p:spPr>
          <a:xfrm>
            <a:off x="7762688" y="196948"/>
            <a:ext cx="3867474" cy="6661052"/>
          </a:xfrm>
          <a:prstGeom prst="rect">
            <a:avLst/>
          </a:prstGeom>
        </p:spPr>
      </p:pic>
    </p:spTree>
    <p:extLst>
      <p:ext uri="{BB962C8B-B14F-4D97-AF65-F5344CB8AC3E}">
        <p14:creationId xmlns:p14="http://schemas.microsoft.com/office/powerpoint/2010/main" val="347322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7D371-7D32-8131-D472-D82ADDF6B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3633D-3189-71AA-1645-F796909E945A}"/>
              </a:ext>
            </a:extLst>
          </p:cNvPr>
          <p:cNvSpPr>
            <a:spLocks noGrp="1"/>
          </p:cNvSpPr>
          <p:nvPr>
            <p:ph type="ctrTitle"/>
          </p:nvPr>
        </p:nvSpPr>
        <p:spPr>
          <a:xfrm>
            <a:off x="1678745" y="261978"/>
            <a:ext cx="9144000" cy="1246147"/>
          </a:xfrm>
        </p:spPr>
        <p:txBody>
          <a:bodyPr>
            <a:normAutofit/>
          </a:bodyPr>
          <a:lstStyle/>
          <a:p>
            <a:r>
              <a:rPr lang="en-US" dirty="0"/>
              <a:t>Have any Questions? </a:t>
            </a:r>
          </a:p>
        </p:txBody>
      </p:sp>
      <p:sp>
        <p:nvSpPr>
          <p:cNvPr id="3" name="Subtitle 2">
            <a:extLst>
              <a:ext uri="{FF2B5EF4-FFF2-40B4-BE49-F238E27FC236}">
                <a16:creationId xmlns:a16="http://schemas.microsoft.com/office/drawing/2014/main" id="{D089124E-A8A2-8AA3-9C32-9BCA83CEEC5E}"/>
              </a:ext>
            </a:extLst>
          </p:cNvPr>
          <p:cNvSpPr>
            <a:spLocks noGrp="1"/>
          </p:cNvSpPr>
          <p:nvPr>
            <p:ph type="subTitle" idx="1"/>
          </p:nvPr>
        </p:nvSpPr>
        <p:spPr>
          <a:xfrm>
            <a:off x="1524000" y="1883352"/>
            <a:ext cx="9144000" cy="2252550"/>
          </a:xfrm>
        </p:spPr>
        <p:txBody>
          <a:bodyPr>
            <a:normAutofit/>
          </a:bodyPr>
          <a:lstStyle/>
          <a:p>
            <a:r>
              <a:rPr lang="en-US" dirty="0"/>
              <a:t>Our Marketing team is ready and happy to help you anytime!</a:t>
            </a:r>
          </a:p>
          <a:p>
            <a:r>
              <a:rPr lang="en-US" dirty="0"/>
              <a:t>Email: </a:t>
            </a:r>
            <a:r>
              <a:rPr lang="en-US" dirty="0">
                <a:hlinkClick r:id="rId2"/>
              </a:rPr>
              <a:t>marketing@siuins.com</a:t>
            </a:r>
            <a:endParaRPr lang="en-US" dirty="0"/>
          </a:p>
          <a:p>
            <a:r>
              <a:rPr lang="en-US" dirty="0"/>
              <a:t>Phone: (678) 498-4619</a:t>
            </a:r>
          </a:p>
          <a:p>
            <a:r>
              <a:rPr lang="en-US" dirty="0"/>
              <a:t>Live Chat: </a:t>
            </a:r>
            <a:r>
              <a:rPr lang="en-US" dirty="0">
                <a:hlinkClick r:id="rId3"/>
              </a:rPr>
              <a:t>https://primary.siuins.com/Home/Login</a:t>
            </a:r>
            <a:endParaRPr lang="en-US" dirty="0"/>
          </a:p>
        </p:txBody>
      </p:sp>
      <p:pic>
        <p:nvPicPr>
          <p:cNvPr id="5" name="Picture 4" descr="A yellow and grey logo&#10;&#10;AI-generated content may be incorrect.">
            <a:extLst>
              <a:ext uri="{FF2B5EF4-FFF2-40B4-BE49-F238E27FC236}">
                <a16:creationId xmlns:a16="http://schemas.microsoft.com/office/drawing/2014/main" id="{44210DB6-CD44-BFA0-00F6-9E4A71FE4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475" y="3370301"/>
            <a:ext cx="3019425" cy="3225721"/>
          </a:xfrm>
          <a:prstGeom prst="rect">
            <a:avLst/>
          </a:prstGeom>
        </p:spPr>
      </p:pic>
    </p:spTree>
    <p:extLst>
      <p:ext uri="{BB962C8B-B14F-4D97-AF65-F5344CB8AC3E}">
        <p14:creationId xmlns:p14="http://schemas.microsoft.com/office/powerpoint/2010/main" val="236015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00AB5C-B509-4A81-79A1-7C7359CB6D40}"/>
              </a:ext>
            </a:extLst>
          </p:cNvPr>
          <p:cNvSpPr>
            <a:spLocks noGrp="1"/>
          </p:cNvSpPr>
          <p:nvPr>
            <p:ph type="title"/>
          </p:nvPr>
        </p:nvSpPr>
        <p:spPr>
          <a:xfrm>
            <a:off x="97994" y="556567"/>
            <a:ext cx="12094006" cy="1134121"/>
          </a:xfrm>
        </p:spPr>
        <p:txBody>
          <a:bodyPr>
            <a:noAutofit/>
          </a:bodyPr>
          <a:lstStyle/>
          <a:p>
            <a:r>
              <a:rPr lang="en-US" sz="3200" dirty="0"/>
              <a:t>‘Insured Quote Payment’ = pay invoice in full or down payment</a:t>
            </a:r>
            <a:br>
              <a:rPr lang="en-US" sz="3200" dirty="0"/>
            </a:br>
            <a:r>
              <a:rPr lang="en-US" sz="3200" dirty="0"/>
              <a:t>‘SIUPREM Monthly Payment’ = financed payments through SIUPREM</a:t>
            </a:r>
            <a:br>
              <a:rPr lang="en-US" sz="3200" dirty="0"/>
            </a:br>
            <a:r>
              <a:rPr lang="en-US" sz="3200" dirty="0"/>
              <a:t>Click this URL to Access Payment: </a:t>
            </a:r>
            <a:r>
              <a:rPr lang="en-US" sz="3200" dirty="0">
                <a:solidFill>
                  <a:prstClr val="black"/>
                </a:solidFill>
                <a:hlinkClick r:id="rId3"/>
              </a:rPr>
              <a:t>https://insuranceeasypay.siuins.com/</a:t>
            </a:r>
            <a:br>
              <a:rPr lang="en-US" sz="3200" dirty="0">
                <a:solidFill>
                  <a:prstClr val="black"/>
                </a:solidFill>
              </a:rPr>
            </a:br>
            <a:endParaRPr lang="en-US" sz="3200" dirty="0"/>
          </a:p>
        </p:txBody>
      </p:sp>
      <p:pic>
        <p:nvPicPr>
          <p:cNvPr id="6" name="Picture 5">
            <a:extLst>
              <a:ext uri="{FF2B5EF4-FFF2-40B4-BE49-F238E27FC236}">
                <a16:creationId xmlns:a16="http://schemas.microsoft.com/office/drawing/2014/main" id="{54F96D49-E262-2BF3-7776-730512FEAFF8}"/>
              </a:ext>
            </a:extLst>
          </p:cNvPr>
          <p:cNvPicPr>
            <a:picLocks noChangeAspect="1"/>
          </p:cNvPicPr>
          <p:nvPr/>
        </p:nvPicPr>
        <p:blipFill>
          <a:blip r:embed="rId4"/>
          <a:stretch>
            <a:fillRect/>
          </a:stretch>
        </p:blipFill>
        <p:spPr>
          <a:xfrm>
            <a:off x="576076" y="1690688"/>
            <a:ext cx="10770797" cy="5200492"/>
          </a:xfrm>
          <a:prstGeom prst="rect">
            <a:avLst/>
          </a:prstGeom>
        </p:spPr>
      </p:pic>
      <p:sp>
        <p:nvSpPr>
          <p:cNvPr id="5" name="Oval 4">
            <a:extLst>
              <a:ext uri="{FF2B5EF4-FFF2-40B4-BE49-F238E27FC236}">
                <a16:creationId xmlns:a16="http://schemas.microsoft.com/office/drawing/2014/main" id="{E88530EF-2DF6-7DE2-1A17-8B7C863D0CA1}"/>
              </a:ext>
            </a:extLst>
          </p:cNvPr>
          <p:cNvSpPr/>
          <p:nvPr/>
        </p:nvSpPr>
        <p:spPr>
          <a:xfrm>
            <a:off x="3549329" y="2824809"/>
            <a:ext cx="5093342" cy="20625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68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F5E8E-15BD-7C71-1523-1C505D394FE6}"/>
              </a:ext>
            </a:extLst>
          </p:cNvPr>
          <p:cNvSpPr>
            <a:spLocks noGrp="1"/>
          </p:cNvSpPr>
          <p:nvPr>
            <p:ph type="title"/>
          </p:nvPr>
        </p:nvSpPr>
        <p:spPr>
          <a:xfrm>
            <a:off x="838200" y="485936"/>
            <a:ext cx="10515600" cy="1325563"/>
          </a:xfrm>
        </p:spPr>
        <p:txBody>
          <a:bodyPr/>
          <a:lstStyle/>
          <a:p>
            <a:r>
              <a:rPr lang="en-US" dirty="0"/>
              <a:t>Create an Account or Pay as a Guest</a:t>
            </a:r>
          </a:p>
        </p:txBody>
      </p:sp>
      <p:sp>
        <p:nvSpPr>
          <p:cNvPr id="3" name="Content Placeholder 2">
            <a:extLst>
              <a:ext uri="{FF2B5EF4-FFF2-40B4-BE49-F238E27FC236}">
                <a16:creationId xmlns:a16="http://schemas.microsoft.com/office/drawing/2014/main" id="{382AE769-A106-B673-47D6-436403995F56}"/>
              </a:ext>
            </a:extLst>
          </p:cNvPr>
          <p:cNvSpPr>
            <a:spLocks noGrp="1"/>
          </p:cNvSpPr>
          <p:nvPr>
            <p:ph idx="1"/>
          </p:nvPr>
        </p:nvSpPr>
        <p:spPr/>
        <p:txBody>
          <a:bodyPr/>
          <a:lstStyle/>
          <a:p>
            <a:pPr>
              <a:lnSpc>
                <a:spcPct val="150000"/>
              </a:lnSpc>
            </a:pPr>
            <a:r>
              <a:rPr lang="en-US" dirty="0"/>
              <a:t>By Creating an account this will give you the option to save your payment method for future use</a:t>
            </a:r>
          </a:p>
          <a:p>
            <a:pPr>
              <a:lnSpc>
                <a:spcPct val="150000"/>
              </a:lnSpc>
            </a:pPr>
            <a:r>
              <a:rPr lang="en-US" dirty="0"/>
              <a:t>Continue as a Guest to pay a policy in Full or a Down payment</a:t>
            </a:r>
          </a:p>
          <a:p>
            <a:pPr>
              <a:lnSpc>
                <a:spcPct val="150000"/>
              </a:lnSpc>
            </a:pPr>
            <a:endParaRPr lang="en-US" dirty="0"/>
          </a:p>
        </p:txBody>
      </p:sp>
    </p:spTree>
    <p:extLst>
      <p:ext uri="{BB962C8B-B14F-4D97-AF65-F5344CB8AC3E}">
        <p14:creationId xmlns:p14="http://schemas.microsoft.com/office/powerpoint/2010/main" val="261207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D0DFDA-998B-D63D-F5C8-1C5B3551FCE4}"/>
              </a:ext>
            </a:extLst>
          </p:cNvPr>
          <p:cNvPicPr>
            <a:picLocks noChangeAspect="1"/>
          </p:cNvPicPr>
          <p:nvPr/>
        </p:nvPicPr>
        <p:blipFill>
          <a:blip r:embed="rId3"/>
          <a:srcRect l="3708" t="7894" r="2714" b="-1499"/>
          <a:stretch>
            <a:fillRect/>
          </a:stretch>
        </p:blipFill>
        <p:spPr>
          <a:xfrm>
            <a:off x="2790133" y="1360409"/>
            <a:ext cx="9218987" cy="5113744"/>
          </a:xfrm>
          <a:prstGeom prst="rect">
            <a:avLst/>
          </a:prstGeom>
        </p:spPr>
      </p:pic>
      <p:sp>
        <p:nvSpPr>
          <p:cNvPr id="6" name="Oval 5">
            <a:extLst>
              <a:ext uri="{FF2B5EF4-FFF2-40B4-BE49-F238E27FC236}">
                <a16:creationId xmlns:a16="http://schemas.microsoft.com/office/drawing/2014/main" id="{8F32C4B0-AA2B-25AA-7105-C9D31A9FD1CB}"/>
              </a:ext>
            </a:extLst>
          </p:cNvPr>
          <p:cNvSpPr/>
          <p:nvPr/>
        </p:nvSpPr>
        <p:spPr>
          <a:xfrm>
            <a:off x="2593186" y="4423718"/>
            <a:ext cx="2588217" cy="150333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D5930D58-A51D-CF97-F68B-4C2D69C84175}"/>
              </a:ext>
            </a:extLst>
          </p:cNvPr>
          <p:cNvSpPr txBox="1">
            <a:spLocks/>
          </p:cNvSpPr>
          <p:nvPr/>
        </p:nvSpPr>
        <p:spPr>
          <a:xfrm>
            <a:off x="323557" y="-103802"/>
            <a:ext cx="5772443" cy="27285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US" sz="3600" b="1" dirty="0"/>
              <a:t>What you need: </a:t>
            </a:r>
          </a:p>
          <a:p>
            <a:pPr lvl="1">
              <a:lnSpc>
                <a:spcPct val="170000"/>
              </a:lnSpc>
            </a:pPr>
            <a:r>
              <a:rPr lang="en-US" dirty="0"/>
              <a:t>Account number – Located on Invoice</a:t>
            </a:r>
          </a:p>
          <a:p>
            <a:pPr lvl="1">
              <a:lnSpc>
                <a:spcPct val="170000"/>
              </a:lnSpc>
            </a:pPr>
            <a:r>
              <a:rPr lang="en-US" dirty="0"/>
              <a:t>Billing Zip code of insured</a:t>
            </a:r>
          </a:p>
        </p:txBody>
      </p:sp>
    </p:spTree>
    <p:extLst>
      <p:ext uri="{BB962C8B-B14F-4D97-AF65-F5344CB8AC3E}">
        <p14:creationId xmlns:p14="http://schemas.microsoft.com/office/powerpoint/2010/main" val="46964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C184-D7ED-62B5-B85D-1DC87226ED74}"/>
              </a:ext>
            </a:extLst>
          </p:cNvPr>
          <p:cNvSpPr>
            <a:spLocks noGrp="1"/>
          </p:cNvSpPr>
          <p:nvPr>
            <p:ph type="title"/>
          </p:nvPr>
        </p:nvSpPr>
        <p:spPr>
          <a:xfrm>
            <a:off x="401808" y="251043"/>
            <a:ext cx="10515600" cy="315912"/>
          </a:xfrm>
        </p:spPr>
        <p:txBody>
          <a:bodyPr>
            <a:normAutofit fontScale="90000"/>
          </a:bodyPr>
          <a:lstStyle/>
          <a:p>
            <a:r>
              <a:rPr lang="en-US" dirty="0"/>
              <a:t>Plug in Account number and Billing Zip Code</a:t>
            </a:r>
          </a:p>
        </p:txBody>
      </p:sp>
      <p:sp>
        <p:nvSpPr>
          <p:cNvPr id="3" name="Content Placeholder 2">
            <a:extLst>
              <a:ext uri="{FF2B5EF4-FFF2-40B4-BE49-F238E27FC236}">
                <a16:creationId xmlns:a16="http://schemas.microsoft.com/office/drawing/2014/main" id="{701C448D-4BAB-D646-D725-BD9F624A040F}"/>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6D9A7B55-04B6-966F-50E8-9502269E2280}"/>
              </a:ext>
            </a:extLst>
          </p:cNvPr>
          <p:cNvPicPr>
            <a:picLocks noChangeAspect="1"/>
          </p:cNvPicPr>
          <p:nvPr/>
        </p:nvPicPr>
        <p:blipFill>
          <a:blip r:embed="rId3"/>
          <a:stretch>
            <a:fillRect/>
          </a:stretch>
        </p:blipFill>
        <p:spPr>
          <a:xfrm>
            <a:off x="0" y="993311"/>
            <a:ext cx="12192000" cy="6015965"/>
          </a:xfrm>
          <a:prstGeom prst="rect">
            <a:avLst/>
          </a:prstGeom>
        </p:spPr>
      </p:pic>
      <p:sp>
        <p:nvSpPr>
          <p:cNvPr id="4" name="Oval 3">
            <a:extLst>
              <a:ext uri="{FF2B5EF4-FFF2-40B4-BE49-F238E27FC236}">
                <a16:creationId xmlns:a16="http://schemas.microsoft.com/office/drawing/2014/main" id="{C3C14363-040F-B204-1B2C-254C432E8C87}"/>
              </a:ext>
            </a:extLst>
          </p:cNvPr>
          <p:cNvSpPr/>
          <p:nvPr/>
        </p:nvSpPr>
        <p:spPr>
          <a:xfrm>
            <a:off x="0" y="3304610"/>
            <a:ext cx="1038387" cy="57936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E52B1D3D-3EA6-8E58-E8BD-BE07C47B5264}"/>
              </a:ext>
            </a:extLst>
          </p:cNvPr>
          <p:cNvSpPr/>
          <p:nvPr/>
        </p:nvSpPr>
        <p:spPr>
          <a:xfrm>
            <a:off x="3901794" y="2725242"/>
            <a:ext cx="1204778" cy="57936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7816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DF4B-750A-A263-5593-B22ED64507F6}"/>
              </a:ext>
            </a:extLst>
          </p:cNvPr>
          <p:cNvSpPr>
            <a:spLocks noGrp="1"/>
          </p:cNvSpPr>
          <p:nvPr>
            <p:ph type="title"/>
          </p:nvPr>
        </p:nvSpPr>
        <p:spPr>
          <a:xfrm>
            <a:off x="218049" y="260020"/>
            <a:ext cx="10515600" cy="421017"/>
          </a:xfrm>
        </p:spPr>
        <p:txBody>
          <a:bodyPr>
            <a:noAutofit/>
          </a:bodyPr>
          <a:lstStyle/>
          <a:p>
            <a:r>
              <a:rPr lang="en-US" sz="3200" dirty="0"/>
              <a:t>Select ‘Pay Now’ next to the invoice you want to pay or select ‘Pay All” if you want to pay all</a:t>
            </a:r>
          </a:p>
        </p:txBody>
      </p:sp>
      <p:sp>
        <p:nvSpPr>
          <p:cNvPr id="3" name="Content Placeholder 2">
            <a:extLst>
              <a:ext uri="{FF2B5EF4-FFF2-40B4-BE49-F238E27FC236}">
                <a16:creationId xmlns:a16="http://schemas.microsoft.com/office/drawing/2014/main" id="{15350BCD-68EB-8492-F935-F40F3DF15DF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388A886-BC6E-240E-9BAB-2A936E16657E}"/>
              </a:ext>
            </a:extLst>
          </p:cNvPr>
          <p:cNvPicPr>
            <a:picLocks noChangeAspect="1"/>
          </p:cNvPicPr>
          <p:nvPr/>
        </p:nvPicPr>
        <p:blipFill>
          <a:blip r:embed="rId2"/>
          <a:stretch>
            <a:fillRect/>
          </a:stretch>
        </p:blipFill>
        <p:spPr>
          <a:xfrm>
            <a:off x="0" y="962395"/>
            <a:ext cx="12192000" cy="6015965"/>
          </a:xfrm>
          <a:prstGeom prst="rect">
            <a:avLst/>
          </a:prstGeom>
        </p:spPr>
      </p:pic>
      <p:sp>
        <p:nvSpPr>
          <p:cNvPr id="4" name="Oval 3">
            <a:extLst>
              <a:ext uri="{FF2B5EF4-FFF2-40B4-BE49-F238E27FC236}">
                <a16:creationId xmlns:a16="http://schemas.microsoft.com/office/drawing/2014/main" id="{38E6934E-5E70-2498-4C0C-0864F9397948}"/>
              </a:ext>
            </a:extLst>
          </p:cNvPr>
          <p:cNvSpPr/>
          <p:nvPr/>
        </p:nvSpPr>
        <p:spPr>
          <a:xfrm>
            <a:off x="4576565" y="5242546"/>
            <a:ext cx="4016647" cy="781999"/>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BBFEC75D-A414-1FF4-CF2E-8C65756C3E89}"/>
              </a:ext>
            </a:extLst>
          </p:cNvPr>
          <p:cNvSpPr/>
          <p:nvPr/>
        </p:nvSpPr>
        <p:spPr>
          <a:xfrm>
            <a:off x="6693197" y="3821943"/>
            <a:ext cx="1276030" cy="781999"/>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501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822E-04C8-08CC-A23E-2C5F14B5F70C}"/>
              </a:ext>
            </a:extLst>
          </p:cNvPr>
          <p:cNvSpPr>
            <a:spLocks noGrp="1"/>
          </p:cNvSpPr>
          <p:nvPr>
            <p:ph type="title"/>
          </p:nvPr>
        </p:nvSpPr>
        <p:spPr>
          <a:xfrm>
            <a:off x="575366" y="-104812"/>
            <a:ext cx="11114886" cy="1325563"/>
          </a:xfrm>
        </p:spPr>
        <p:txBody>
          <a:bodyPr>
            <a:normAutofit/>
          </a:bodyPr>
          <a:lstStyle/>
          <a:p>
            <a:r>
              <a:rPr lang="en-US" sz="2400" dirty="0"/>
              <a:t>You may choose to pay a full payment </a:t>
            </a:r>
            <a:r>
              <a:rPr lang="en-US" sz="2400"/>
              <a:t>or down payment</a:t>
            </a:r>
            <a:r>
              <a:rPr lang="en-US" sz="2400" dirty="0"/>
              <a:t>. If making a down payment, please be sure to provide a reason. (ex: financing with SIUPREM) *zoomed in*</a:t>
            </a:r>
          </a:p>
        </p:txBody>
      </p:sp>
      <p:pic>
        <p:nvPicPr>
          <p:cNvPr id="5" name="Picture 4">
            <a:extLst>
              <a:ext uri="{FF2B5EF4-FFF2-40B4-BE49-F238E27FC236}">
                <a16:creationId xmlns:a16="http://schemas.microsoft.com/office/drawing/2014/main" id="{B7796380-C980-52E7-D16B-2FDF4CE5B28E}"/>
              </a:ext>
            </a:extLst>
          </p:cNvPr>
          <p:cNvPicPr>
            <a:picLocks noChangeAspect="1"/>
          </p:cNvPicPr>
          <p:nvPr/>
        </p:nvPicPr>
        <p:blipFill>
          <a:blip r:embed="rId3"/>
          <a:stretch>
            <a:fillRect/>
          </a:stretch>
        </p:blipFill>
        <p:spPr>
          <a:xfrm>
            <a:off x="1341349" y="1036240"/>
            <a:ext cx="9509301" cy="5906168"/>
          </a:xfrm>
          <a:prstGeom prst="rect">
            <a:avLst/>
          </a:prstGeom>
        </p:spPr>
      </p:pic>
      <p:sp>
        <p:nvSpPr>
          <p:cNvPr id="3" name="Oval 2">
            <a:extLst>
              <a:ext uri="{FF2B5EF4-FFF2-40B4-BE49-F238E27FC236}">
                <a16:creationId xmlns:a16="http://schemas.microsoft.com/office/drawing/2014/main" id="{DF429C98-7936-F194-68EE-CC0EA9D27EC2}"/>
              </a:ext>
            </a:extLst>
          </p:cNvPr>
          <p:cNvSpPr/>
          <p:nvPr/>
        </p:nvSpPr>
        <p:spPr>
          <a:xfrm>
            <a:off x="7686464" y="3989324"/>
            <a:ext cx="2389325" cy="512699"/>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7199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1EFB-7E72-E932-9761-FCC62554EAC7}"/>
              </a:ext>
            </a:extLst>
          </p:cNvPr>
          <p:cNvSpPr>
            <a:spLocks noGrp="1"/>
          </p:cNvSpPr>
          <p:nvPr>
            <p:ph type="title"/>
          </p:nvPr>
        </p:nvSpPr>
        <p:spPr>
          <a:xfrm>
            <a:off x="600075" y="250389"/>
            <a:ext cx="10515600" cy="315912"/>
          </a:xfrm>
        </p:spPr>
        <p:txBody>
          <a:bodyPr>
            <a:noAutofit/>
          </a:bodyPr>
          <a:lstStyle/>
          <a:p>
            <a:r>
              <a:rPr lang="en-US" sz="3600" dirty="0"/>
              <a:t>Double check the total before entering in payment info</a:t>
            </a:r>
          </a:p>
        </p:txBody>
      </p:sp>
      <p:sp>
        <p:nvSpPr>
          <p:cNvPr id="3" name="Content Placeholder 2">
            <a:extLst>
              <a:ext uri="{FF2B5EF4-FFF2-40B4-BE49-F238E27FC236}">
                <a16:creationId xmlns:a16="http://schemas.microsoft.com/office/drawing/2014/main" id="{1715E2FD-2F11-58E7-16CA-EBAD244468A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A69D9B0-5388-5DBA-F680-EE7AE7AF9717}"/>
              </a:ext>
            </a:extLst>
          </p:cNvPr>
          <p:cNvPicPr>
            <a:picLocks noChangeAspect="1"/>
          </p:cNvPicPr>
          <p:nvPr/>
        </p:nvPicPr>
        <p:blipFill>
          <a:blip r:embed="rId2"/>
          <a:stretch>
            <a:fillRect/>
          </a:stretch>
        </p:blipFill>
        <p:spPr>
          <a:xfrm>
            <a:off x="66675" y="931426"/>
            <a:ext cx="12192000" cy="5926574"/>
          </a:xfrm>
          <a:prstGeom prst="rect">
            <a:avLst/>
          </a:prstGeom>
        </p:spPr>
      </p:pic>
      <p:sp>
        <p:nvSpPr>
          <p:cNvPr id="4" name="Oval 3">
            <a:extLst>
              <a:ext uri="{FF2B5EF4-FFF2-40B4-BE49-F238E27FC236}">
                <a16:creationId xmlns:a16="http://schemas.microsoft.com/office/drawing/2014/main" id="{576C291D-264D-23C7-F9BD-6BFD6E3A668E}"/>
              </a:ext>
            </a:extLst>
          </p:cNvPr>
          <p:cNvSpPr/>
          <p:nvPr/>
        </p:nvSpPr>
        <p:spPr>
          <a:xfrm>
            <a:off x="10604230" y="2537020"/>
            <a:ext cx="1022889" cy="494411"/>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228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98066-C3CC-EBBB-46F4-F35F5A46A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6513A-BEB3-0240-004D-EA5A8B6CB39F}"/>
              </a:ext>
            </a:extLst>
          </p:cNvPr>
          <p:cNvSpPr>
            <a:spLocks noGrp="1"/>
          </p:cNvSpPr>
          <p:nvPr>
            <p:ph type="title"/>
          </p:nvPr>
        </p:nvSpPr>
        <p:spPr>
          <a:xfrm>
            <a:off x="501601" y="461659"/>
            <a:ext cx="10515600" cy="315912"/>
          </a:xfrm>
        </p:spPr>
        <p:txBody>
          <a:bodyPr>
            <a:noAutofit/>
          </a:bodyPr>
          <a:lstStyle/>
          <a:p>
            <a:r>
              <a:rPr lang="en-US" sz="3600" dirty="0"/>
              <a:t>Enter the payer's name and the email address where you'd like the receipt to be sent.</a:t>
            </a:r>
          </a:p>
        </p:txBody>
      </p:sp>
      <p:sp>
        <p:nvSpPr>
          <p:cNvPr id="3" name="Content Placeholder 2">
            <a:extLst>
              <a:ext uri="{FF2B5EF4-FFF2-40B4-BE49-F238E27FC236}">
                <a16:creationId xmlns:a16="http://schemas.microsoft.com/office/drawing/2014/main" id="{401C15F0-156A-96F9-0FCE-4686CDA9027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9EAC8D9-5576-16A6-87B1-A87BAA03BBA4}"/>
              </a:ext>
            </a:extLst>
          </p:cNvPr>
          <p:cNvPicPr>
            <a:picLocks noChangeAspect="1"/>
          </p:cNvPicPr>
          <p:nvPr/>
        </p:nvPicPr>
        <p:blipFill>
          <a:blip r:embed="rId2"/>
          <a:stretch>
            <a:fillRect/>
          </a:stretch>
        </p:blipFill>
        <p:spPr>
          <a:xfrm>
            <a:off x="0" y="1038007"/>
            <a:ext cx="12192000" cy="5926574"/>
          </a:xfrm>
          <a:prstGeom prst="rect">
            <a:avLst/>
          </a:prstGeom>
        </p:spPr>
      </p:pic>
      <p:sp>
        <p:nvSpPr>
          <p:cNvPr id="6" name="Oval 5">
            <a:extLst>
              <a:ext uri="{FF2B5EF4-FFF2-40B4-BE49-F238E27FC236}">
                <a16:creationId xmlns:a16="http://schemas.microsoft.com/office/drawing/2014/main" id="{B4C7D33E-DD7C-D819-F6D4-C8E77D84BE36}"/>
              </a:ext>
            </a:extLst>
          </p:cNvPr>
          <p:cNvSpPr/>
          <p:nvPr/>
        </p:nvSpPr>
        <p:spPr>
          <a:xfrm>
            <a:off x="0" y="2030585"/>
            <a:ext cx="2672862" cy="494411"/>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9721A58D-BE97-B6F7-631F-A034FDA229F1}"/>
              </a:ext>
            </a:extLst>
          </p:cNvPr>
          <p:cNvSpPr/>
          <p:nvPr/>
        </p:nvSpPr>
        <p:spPr>
          <a:xfrm>
            <a:off x="3852203" y="2030584"/>
            <a:ext cx="2672862" cy="494411"/>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2932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281</TotalTime>
  <Words>446</Words>
  <Application>Microsoft Office PowerPoint</Application>
  <PresentationFormat>Widescreen</PresentationFormat>
  <Paragraphs>33</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Insured Payment</vt:lpstr>
      <vt:lpstr>‘Insured Quote Payment’ = pay invoice in full or down payment ‘SIUPREM Monthly Payment’ = financed payments through SIUPREM Click this URL to Access Payment: https://insuranceeasypay.siuins.com/ </vt:lpstr>
      <vt:lpstr>Create an Account or Pay as a Guest</vt:lpstr>
      <vt:lpstr>PowerPoint Presentation</vt:lpstr>
      <vt:lpstr>Plug in Account number and Billing Zip Code</vt:lpstr>
      <vt:lpstr>Select ‘Pay Now’ next to the invoice you want to pay or select ‘Pay All” if you want to pay all</vt:lpstr>
      <vt:lpstr>You may choose to pay a full payment or down payment. If making a down payment, please be sure to provide a reason. (ex: financing with SIUPREM) *zoomed in*</vt:lpstr>
      <vt:lpstr>Double check the total before entering in payment info</vt:lpstr>
      <vt:lpstr>Enter the payer's name and the email address where you'd like the receipt to be sent.</vt:lpstr>
      <vt:lpstr>Plug in Credit card info or ACH info *zoomed in*</vt:lpstr>
      <vt:lpstr>The payment confirmation screen will be display after clicking ‘Complete Payment’, and a receipt will be sent to the email address you provided.</vt:lpstr>
      <vt:lpstr>Have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Amber Skonicki</dc:creator>
  <cp:lastModifiedBy>Amber Skonicki</cp:lastModifiedBy>
  <cp:revision>1</cp:revision>
  <dcterms:created xsi:type="dcterms:W3CDTF">2025-07-02T12:55:41Z</dcterms:created>
  <dcterms:modified xsi:type="dcterms:W3CDTF">2025-08-28T13:59:35Z</dcterms:modified>
</cp:coreProperties>
</file>